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A966AB-16DD-D12F-3901-CB8F17C1F00A}" v="107" dt="2025-06-30T20:38:06.15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548" y="51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D3A8FFE0-5D9E-D33A-A00D-5356A05B8C70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083EA5-DA8D-1FC7-ECF4-2757563352DF}"/>
              </a:ext>
            </a:extLst>
          </p:cNvPr>
          <p:cNvSpPr txBox="1"/>
          <p:nvPr userDrawn="1"/>
        </p:nvSpPr>
        <p:spPr>
          <a:xfrm>
            <a:off x="184558" y="133864"/>
            <a:ext cx="4949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April</a:t>
            </a:r>
            <a:r>
              <a:rPr kumimoji="0" lang="en-US" sz="3000" b="1" i="0" u="none" strike="noStrike" kern="0" cap="none" spc="-1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029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DE4B51C7-9F0D-F7C0-04D8-440333E9192C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083EA5-DA8D-1FC7-ECF4-2757563352DF}"/>
              </a:ext>
            </a:extLst>
          </p:cNvPr>
          <p:cNvSpPr txBox="1"/>
          <p:nvPr userDrawn="1"/>
        </p:nvSpPr>
        <p:spPr>
          <a:xfrm>
            <a:off x="184558" y="133864"/>
            <a:ext cx="4949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May</a:t>
            </a:r>
            <a:r>
              <a:rPr kumimoji="0" lang="en-US" sz="3000" b="1" i="0" u="none" strike="noStrike" kern="0" cap="none" spc="-1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140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9EB76010-C786-638B-33C1-079810920326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083EA5-DA8D-1FC7-ECF4-2757563352DF}"/>
              </a:ext>
            </a:extLst>
          </p:cNvPr>
          <p:cNvSpPr txBox="1"/>
          <p:nvPr userDrawn="1"/>
        </p:nvSpPr>
        <p:spPr>
          <a:xfrm>
            <a:off x="184558" y="133864"/>
            <a:ext cx="4949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June</a:t>
            </a:r>
            <a:r>
              <a:rPr kumimoji="0" lang="en-US" sz="3000" b="1" i="0" u="none" strike="noStrike" kern="0" cap="none" spc="-1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988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575177D-A179-FD80-55CF-0E0DD489988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083EA5-DA8D-1FC7-ECF4-2757563352DF}"/>
              </a:ext>
            </a:extLst>
          </p:cNvPr>
          <p:cNvSpPr txBox="1"/>
          <p:nvPr userDrawn="1"/>
        </p:nvSpPr>
        <p:spPr>
          <a:xfrm>
            <a:off x="184558" y="133864"/>
            <a:ext cx="4949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July</a:t>
            </a:r>
            <a:r>
              <a:rPr kumimoji="0" lang="en-US" sz="3000" b="1" i="0" u="none" strike="noStrike" kern="0" cap="none" spc="-1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3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DFB68FEF-3C71-04A8-C370-6A35909F95F2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083EA5-DA8D-1FC7-ECF4-2757563352DF}"/>
              </a:ext>
            </a:extLst>
          </p:cNvPr>
          <p:cNvSpPr txBox="1"/>
          <p:nvPr userDrawn="1"/>
        </p:nvSpPr>
        <p:spPr>
          <a:xfrm>
            <a:off x="184558" y="133864"/>
            <a:ext cx="4949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August</a:t>
            </a:r>
            <a:r>
              <a:rPr kumimoji="0" lang="en-US" sz="3000" b="1" i="0" u="none" strike="noStrike" kern="0" cap="none" spc="-1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652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008A282-ECAD-5D26-D06B-AE8B38B5866B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083EA5-DA8D-1FC7-ECF4-2757563352DF}"/>
              </a:ext>
            </a:extLst>
          </p:cNvPr>
          <p:cNvSpPr txBox="1"/>
          <p:nvPr userDrawn="1"/>
        </p:nvSpPr>
        <p:spPr>
          <a:xfrm>
            <a:off x="184558" y="133864"/>
            <a:ext cx="4949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September</a:t>
            </a:r>
            <a:r>
              <a:rPr kumimoji="0" lang="en-US" sz="3000" b="1" i="0" u="none" strike="noStrike" kern="0" cap="none" spc="-1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47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16F090FE-4E22-B0D5-0281-FF5913817841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083EA5-DA8D-1FC7-ECF4-2757563352DF}"/>
              </a:ext>
            </a:extLst>
          </p:cNvPr>
          <p:cNvSpPr txBox="1"/>
          <p:nvPr userDrawn="1"/>
        </p:nvSpPr>
        <p:spPr>
          <a:xfrm>
            <a:off x="184558" y="133864"/>
            <a:ext cx="4949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October</a:t>
            </a:r>
            <a:r>
              <a:rPr kumimoji="0" lang="en-US" sz="3000" b="1" i="0" u="none" strike="noStrike" kern="0" cap="none" spc="-1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521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7EF4A78D-FD70-D5E4-9A7E-03416DA441A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083EA5-DA8D-1FC7-ECF4-2757563352DF}"/>
              </a:ext>
            </a:extLst>
          </p:cNvPr>
          <p:cNvSpPr txBox="1"/>
          <p:nvPr userDrawn="1"/>
        </p:nvSpPr>
        <p:spPr>
          <a:xfrm>
            <a:off x="184558" y="133864"/>
            <a:ext cx="4949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November</a:t>
            </a:r>
            <a:r>
              <a:rPr kumimoji="0" lang="en-US" sz="3000" b="1" i="0" u="none" strike="noStrike" kern="0" cap="none" spc="-1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246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A2E4D1B0-37E0-EA77-90C6-920BB54BBA6C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083EA5-DA8D-1FC7-ECF4-2757563352DF}"/>
              </a:ext>
            </a:extLst>
          </p:cNvPr>
          <p:cNvSpPr txBox="1"/>
          <p:nvPr userDrawn="1"/>
        </p:nvSpPr>
        <p:spPr>
          <a:xfrm>
            <a:off x="184558" y="133864"/>
            <a:ext cx="4949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December</a:t>
            </a:r>
            <a:r>
              <a:rPr kumimoji="0" lang="en-US" sz="3000" b="1" i="0" u="none" strike="noStrike" kern="0" cap="none" spc="-1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336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7D2CC428-02FB-A3C1-ED08-321170F05536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083EA5-DA8D-1FC7-ECF4-2757563352DF}"/>
              </a:ext>
            </a:extLst>
          </p:cNvPr>
          <p:cNvSpPr txBox="1"/>
          <p:nvPr userDrawn="1"/>
        </p:nvSpPr>
        <p:spPr>
          <a:xfrm>
            <a:off x="184558" y="133864"/>
            <a:ext cx="4949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January</a:t>
            </a:r>
            <a:r>
              <a:rPr kumimoji="0" lang="en-US" sz="3000" b="1" i="0" u="none" strike="noStrike" kern="0" cap="none" spc="-1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651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32BC1438-E165-AD97-C39B-AB83B9BFDE4C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083EA5-DA8D-1FC7-ECF4-2757563352DF}"/>
              </a:ext>
            </a:extLst>
          </p:cNvPr>
          <p:cNvSpPr txBox="1"/>
          <p:nvPr userDrawn="1"/>
        </p:nvSpPr>
        <p:spPr>
          <a:xfrm>
            <a:off x="184558" y="133864"/>
            <a:ext cx="4949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February</a:t>
            </a:r>
            <a:r>
              <a:rPr kumimoji="0" lang="en-US" sz="3000" b="1" i="0" u="none" strike="noStrike" kern="0" cap="none" spc="-1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3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F80E8ECF-CCE0-9470-27E1-157AB6375ED2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083EA5-DA8D-1FC7-ECF4-2757563352DF}"/>
              </a:ext>
            </a:extLst>
          </p:cNvPr>
          <p:cNvSpPr txBox="1"/>
          <p:nvPr userDrawn="1"/>
        </p:nvSpPr>
        <p:spPr>
          <a:xfrm>
            <a:off x="184558" y="133864"/>
            <a:ext cx="4949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March</a:t>
            </a:r>
            <a:r>
              <a:rPr kumimoji="0" lang="en-US" sz="3000" b="1" i="0" u="none" strike="noStrike" kern="0" cap="none" spc="-1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 </a:t>
            </a:r>
            <a:r>
              <a:rPr kumimoji="0" lang="en-US" sz="3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</a:rPr>
              <a:t>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3050" y="180031"/>
            <a:ext cx="3937000" cy="833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0388" y="1692057"/>
            <a:ext cx="7172959" cy="4225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8E6A3-11AE-DB5A-557A-AD5CBCAE4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67C45AFA-6812-EE94-AA5B-AFAC10C52793}"/>
              </a:ext>
            </a:extLst>
          </p:cNvPr>
          <p:cNvSpPr txBox="1">
            <a:spLocks/>
          </p:cNvSpPr>
          <p:nvPr/>
        </p:nvSpPr>
        <p:spPr>
          <a:xfrm>
            <a:off x="273050" y="604904"/>
            <a:ext cx="5573568" cy="3833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n-US" sz="2400" spc="-10" dirty="0">
                <a:solidFill>
                  <a:schemeClr val="bg1"/>
                </a:solidFill>
                <a:latin typeface="Rockwell"/>
                <a:cs typeface="Rockwell"/>
              </a:rPr>
              <a:t>Insert School Name Here</a:t>
            </a:r>
            <a:endParaRPr lang="en-US" sz="2400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5371A240-F08E-6806-2808-3C6DA312CEE6}"/>
              </a:ext>
            </a:extLst>
          </p:cNvPr>
          <p:cNvGrpSpPr/>
          <p:nvPr/>
        </p:nvGrpSpPr>
        <p:grpSpPr>
          <a:xfrm>
            <a:off x="7796276" y="3084829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AFB786CB-2811-1D0B-8638-286274649E8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EB8B4CEF-2854-1441-70F7-DD55ECCBC50D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06CA3F91-B795-8251-A678-7DCB961491C9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BEF9D-5A65-651C-E049-B3B410B56B7B}"/>
              </a:ext>
            </a:extLst>
          </p:cNvPr>
          <p:cNvSpPr txBox="1"/>
          <p:nvPr/>
        </p:nvSpPr>
        <p:spPr>
          <a:xfrm>
            <a:off x="273050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D0C63A-7089-6872-A7D4-FB5D30E67D9E}"/>
              </a:ext>
            </a:extLst>
          </p:cNvPr>
          <p:cNvSpPr txBox="1"/>
          <p:nvPr/>
        </p:nvSpPr>
        <p:spPr>
          <a:xfrm>
            <a:off x="131653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47210-6997-80CF-BBDF-168002D76D17}"/>
              </a:ext>
            </a:extLst>
          </p:cNvPr>
          <p:cNvSpPr txBox="1"/>
          <p:nvPr/>
        </p:nvSpPr>
        <p:spPr>
          <a:xfrm>
            <a:off x="2372962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4736DC-9353-71CB-0189-A9961CB38928}"/>
              </a:ext>
            </a:extLst>
          </p:cNvPr>
          <p:cNvSpPr txBox="1"/>
          <p:nvPr/>
        </p:nvSpPr>
        <p:spPr>
          <a:xfrm>
            <a:off x="3416446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637556-6162-64E3-9105-F6121B45FF98}"/>
              </a:ext>
            </a:extLst>
          </p:cNvPr>
          <p:cNvSpPr txBox="1"/>
          <p:nvPr/>
        </p:nvSpPr>
        <p:spPr>
          <a:xfrm>
            <a:off x="4474245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9BC1F-68B0-6CE2-C557-9BB90D7FECF0}"/>
              </a:ext>
            </a:extLst>
          </p:cNvPr>
          <p:cNvSpPr txBox="1"/>
          <p:nvPr/>
        </p:nvSpPr>
        <p:spPr>
          <a:xfrm>
            <a:off x="553204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7D0ED4-714E-4361-54EE-DD02EBD2B78E}"/>
              </a:ext>
            </a:extLst>
          </p:cNvPr>
          <p:cNvSpPr txBox="1"/>
          <p:nvPr/>
        </p:nvSpPr>
        <p:spPr>
          <a:xfrm>
            <a:off x="6589843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8F0E9C-41F8-28F9-4D37-7A6D78C32768}"/>
              </a:ext>
            </a:extLst>
          </p:cNvPr>
          <p:cNvSpPr txBox="1"/>
          <p:nvPr/>
        </p:nvSpPr>
        <p:spPr>
          <a:xfrm>
            <a:off x="273050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A0C1FE-1662-C076-F774-208D9FBBCA5F}"/>
              </a:ext>
            </a:extLst>
          </p:cNvPr>
          <p:cNvSpPr txBox="1"/>
          <p:nvPr/>
        </p:nvSpPr>
        <p:spPr>
          <a:xfrm>
            <a:off x="131653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69FC60-0FB0-A198-D935-DFB05405243A}"/>
              </a:ext>
            </a:extLst>
          </p:cNvPr>
          <p:cNvSpPr txBox="1"/>
          <p:nvPr/>
        </p:nvSpPr>
        <p:spPr>
          <a:xfrm>
            <a:off x="2372962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D09642-70DA-75D7-C54F-1964DD03F83F}"/>
              </a:ext>
            </a:extLst>
          </p:cNvPr>
          <p:cNvSpPr txBox="1"/>
          <p:nvPr/>
        </p:nvSpPr>
        <p:spPr>
          <a:xfrm>
            <a:off x="3416446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61BD0D-45C2-28FE-6C5C-33F0A201F1A3}"/>
              </a:ext>
            </a:extLst>
          </p:cNvPr>
          <p:cNvSpPr txBox="1"/>
          <p:nvPr/>
        </p:nvSpPr>
        <p:spPr>
          <a:xfrm>
            <a:off x="4474245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315095-D897-762F-8F04-A29CB32DE069}"/>
              </a:ext>
            </a:extLst>
          </p:cNvPr>
          <p:cNvSpPr txBox="1"/>
          <p:nvPr/>
        </p:nvSpPr>
        <p:spPr>
          <a:xfrm>
            <a:off x="553204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72E9A4-6290-DE2A-687C-BBB646640783}"/>
              </a:ext>
            </a:extLst>
          </p:cNvPr>
          <p:cNvSpPr txBox="1"/>
          <p:nvPr/>
        </p:nvSpPr>
        <p:spPr>
          <a:xfrm>
            <a:off x="6589843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746DCF-1245-F0BA-3FD4-8E6725A28757}"/>
              </a:ext>
            </a:extLst>
          </p:cNvPr>
          <p:cNvSpPr txBox="1"/>
          <p:nvPr/>
        </p:nvSpPr>
        <p:spPr>
          <a:xfrm>
            <a:off x="273050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03941F-6298-1E53-B3D2-27ED0C7DD6C7}"/>
              </a:ext>
            </a:extLst>
          </p:cNvPr>
          <p:cNvSpPr txBox="1"/>
          <p:nvPr/>
        </p:nvSpPr>
        <p:spPr>
          <a:xfrm>
            <a:off x="131653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C2A5E8-378F-F2B1-1B75-8FF07B8801C1}"/>
              </a:ext>
            </a:extLst>
          </p:cNvPr>
          <p:cNvSpPr txBox="1"/>
          <p:nvPr/>
        </p:nvSpPr>
        <p:spPr>
          <a:xfrm>
            <a:off x="2372962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5D8F86-8C39-592F-342A-FA4F52F357EB}"/>
              </a:ext>
            </a:extLst>
          </p:cNvPr>
          <p:cNvSpPr txBox="1"/>
          <p:nvPr/>
        </p:nvSpPr>
        <p:spPr>
          <a:xfrm>
            <a:off x="3416446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3FB429-7C2F-4538-FE6D-649169E61966}"/>
              </a:ext>
            </a:extLst>
          </p:cNvPr>
          <p:cNvSpPr txBox="1"/>
          <p:nvPr/>
        </p:nvSpPr>
        <p:spPr>
          <a:xfrm>
            <a:off x="4474245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889998-52BB-504D-14B0-B17BFAB4E614}"/>
              </a:ext>
            </a:extLst>
          </p:cNvPr>
          <p:cNvSpPr txBox="1"/>
          <p:nvPr/>
        </p:nvSpPr>
        <p:spPr>
          <a:xfrm>
            <a:off x="553204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F0F38B-4BB7-5E80-21D6-B6CF2F56E592}"/>
              </a:ext>
            </a:extLst>
          </p:cNvPr>
          <p:cNvSpPr txBox="1"/>
          <p:nvPr/>
        </p:nvSpPr>
        <p:spPr>
          <a:xfrm>
            <a:off x="6589843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CD7913-014A-32EF-85AB-19AA4DC3ABFC}"/>
              </a:ext>
            </a:extLst>
          </p:cNvPr>
          <p:cNvSpPr txBox="1"/>
          <p:nvPr/>
        </p:nvSpPr>
        <p:spPr>
          <a:xfrm>
            <a:off x="287365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EE4569-B24E-A284-8221-46F4239A650F}"/>
              </a:ext>
            </a:extLst>
          </p:cNvPr>
          <p:cNvSpPr txBox="1"/>
          <p:nvPr/>
        </p:nvSpPr>
        <p:spPr>
          <a:xfrm>
            <a:off x="1330849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2E6453-D211-62D5-81A1-4097073B908E}"/>
              </a:ext>
            </a:extLst>
          </p:cNvPr>
          <p:cNvSpPr txBox="1"/>
          <p:nvPr/>
        </p:nvSpPr>
        <p:spPr>
          <a:xfrm>
            <a:off x="2387277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9C7ED7-1E1D-4D28-EF16-C2DC860E799F}"/>
              </a:ext>
            </a:extLst>
          </p:cNvPr>
          <p:cNvSpPr txBox="1"/>
          <p:nvPr/>
        </p:nvSpPr>
        <p:spPr>
          <a:xfrm>
            <a:off x="3430761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64823B-AA2E-EC4A-64CC-748CEA823415}"/>
              </a:ext>
            </a:extLst>
          </p:cNvPr>
          <p:cNvSpPr txBox="1"/>
          <p:nvPr/>
        </p:nvSpPr>
        <p:spPr>
          <a:xfrm>
            <a:off x="4488560" y="5705510"/>
            <a:ext cx="107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270761-D838-6ABA-1B26-3FA9BF82BD10}"/>
              </a:ext>
            </a:extLst>
          </p:cNvPr>
          <p:cNvSpPr txBox="1"/>
          <p:nvPr/>
        </p:nvSpPr>
        <p:spPr>
          <a:xfrm>
            <a:off x="5546359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B0B52BB-89B6-E131-B011-449D2975FEE4}"/>
              </a:ext>
            </a:extLst>
          </p:cNvPr>
          <p:cNvSpPr txBox="1"/>
          <p:nvPr/>
        </p:nvSpPr>
        <p:spPr>
          <a:xfrm>
            <a:off x="6604158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051A0F2-E056-81D9-E1C9-3FCB707AA28C}"/>
              </a:ext>
            </a:extLst>
          </p:cNvPr>
          <p:cNvSpPr txBox="1"/>
          <p:nvPr/>
        </p:nvSpPr>
        <p:spPr>
          <a:xfrm>
            <a:off x="5546359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24DF689-B4DE-3418-9850-8598450E2945}"/>
              </a:ext>
            </a:extLst>
          </p:cNvPr>
          <p:cNvSpPr txBox="1"/>
          <p:nvPr/>
        </p:nvSpPr>
        <p:spPr>
          <a:xfrm>
            <a:off x="6604158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1557752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A8461F6A-5700-A9CF-EA01-549460A97DC8}"/>
              </a:ext>
            </a:extLst>
          </p:cNvPr>
          <p:cNvSpPr txBox="1">
            <a:spLocks/>
          </p:cNvSpPr>
          <p:nvPr/>
        </p:nvSpPr>
        <p:spPr>
          <a:xfrm>
            <a:off x="273050" y="604904"/>
            <a:ext cx="5573568" cy="3833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n-US" sz="2400" spc="-10" dirty="0">
                <a:solidFill>
                  <a:schemeClr val="bg1"/>
                </a:solidFill>
                <a:latin typeface="Rockwell"/>
                <a:cs typeface="Rockwell"/>
              </a:rPr>
              <a:t>Insert School Name Here</a:t>
            </a:r>
            <a:endParaRPr lang="en-US" sz="2400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80E63D10-E90F-B4C9-C459-D7AA29D71697}"/>
              </a:ext>
            </a:extLst>
          </p:cNvPr>
          <p:cNvGrpSpPr/>
          <p:nvPr/>
        </p:nvGrpSpPr>
        <p:grpSpPr>
          <a:xfrm>
            <a:off x="7796276" y="3084829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582B5D03-EF40-CD97-930D-8460429314D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36B78277-7F66-7F88-9270-C8809D5ADD3B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9F6DD539-96A5-7F45-6EB5-B0069133D798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028E8-7B93-AE36-63BF-517497087534}"/>
              </a:ext>
            </a:extLst>
          </p:cNvPr>
          <p:cNvSpPr txBox="1"/>
          <p:nvPr/>
        </p:nvSpPr>
        <p:spPr>
          <a:xfrm>
            <a:off x="273050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8565FD-F26A-9425-2FF1-65CF2421BD54}"/>
              </a:ext>
            </a:extLst>
          </p:cNvPr>
          <p:cNvSpPr txBox="1"/>
          <p:nvPr/>
        </p:nvSpPr>
        <p:spPr>
          <a:xfrm>
            <a:off x="131653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A62BED-5EFE-D400-94AB-F69EA15265F2}"/>
              </a:ext>
            </a:extLst>
          </p:cNvPr>
          <p:cNvSpPr txBox="1"/>
          <p:nvPr/>
        </p:nvSpPr>
        <p:spPr>
          <a:xfrm>
            <a:off x="2372962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02B0F4-E4AF-A9D8-F19D-FB484F5D9789}"/>
              </a:ext>
            </a:extLst>
          </p:cNvPr>
          <p:cNvSpPr txBox="1"/>
          <p:nvPr/>
        </p:nvSpPr>
        <p:spPr>
          <a:xfrm>
            <a:off x="3416446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E640C8-CFF8-7CDA-ADE4-30AF7D340E64}"/>
              </a:ext>
            </a:extLst>
          </p:cNvPr>
          <p:cNvSpPr txBox="1"/>
          <p:nvPr/>
        </p:nvSpPr>
        <p:spPr>
          <a:xfrm>
            <a:off x="4474245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3354E-F487-B768-1BBC-03FC5BB2A7B1}"/>
              </a:ext>
            </a:extLst>
          </p:cNvPr>
          <p:cNvSpPr txBox="1"/>
          <p:nvPr/>
        </p:nvSpPr>
        <p:spPr>
          <a:xfrm>
            <a:off x="553204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0D89C9-F45C-ADAE-DA47-F3B5E7EB2122}"/>
              </a:ext>
            </a:extLst>
          </p:cNvPr>
          <p:cNvSpPr txBox="1"/>
          <p:nvPr/>
        </p:nvSpPr>
        <p:spPr>
          <a:xfrm>
            <a:off x="6589843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3C3AB4-9CBC-7EB9-026A-FB0863238A33}"/>
              </a:ext>
            </a:extLst>
          </p:cNvPr>
          <p:cNvSpPr txBox="1"/>
          <p:nvPr/>
        </p:nvSpPr>
        <p:spPr>
          <a:xfrm>
            <a:off x="273050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9D375A-90EB-AA6D-15A3-8B7D1F033D4C}"/>
              </a:ext>
            </a:extLst>
          </p:cNvPr>
          <p:cNvSpPr txBox="1"/>
          <p:nvPr/>
        </p:nvSpPr>
        <p:spPr>
          <a:xfrm>
            <a:off x="131653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55E89C-B779-3885-29DD-AC94E0C0D338}"/>
              </a:ext>
            </a:extLst>
          </p:cNvPr>
          <p:cNvSpPr txBox="1"/>
          <p:nvPr/>
        </p:nvSpPr>
        <p:spPr>
          <a:xfrm>
            <a:off x="2372962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BCD3F-5303-E654-5A32-07EB5313CCC8}"/>
              </a:ext>
            </a:extLst>
          </p:cNvPr>
          <p:cNvSpPr txBox="1"/>
          <p:nvPr/>
        </p:nvSpPr>
        <p:spPr>
          <a:xfrm>
            <a:off x="3416446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3E60B3-397F-CDE8-DF4D-40EF62C42CBC}"/>
              </a:ext>
            </a:extLst>
          </p:cNvPr>
          <p:cNvSpPr txBox="1"/>
          <p:nvPr/>
        </p:nvSpPr>
        <p:spPr>
          <a:xfrm>
            <a:off x="4474245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CD9496-B68C-364F-4E58-AB077E6B6BD3}"/>
              </a:ext>
            </a:extLst>
          </p:cNvPr>
          <p:cNvSpPr txBox="1"/>
          <p:nvPr/>
        </p:nvSpPr>
        <p:spPr>
          <a:xfrm>
            <a:off x="553204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CAAAF9-9A3D-6B80-5D4F-8C06F72BD4B7}"/>
              </a:ext>
            </a:extLst>
          </p:cNvPr>
          <p:cNvSpPr txBox="1"/>
          <p:nvPr/>
        </p:nvSpPr>
        <p:spPr>
          <a:xfrm>
            <a:off x="6589843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475499-A6C2-2242-DBBF-D28EA4235252}"/>
              </a:ext>
            </a:extLst>
          </p:cNvPr>
          <p:cNvSpPr txBox="1"/>
          <p:nvPr/>
        </p:nvSpPr>
        <p:spPr>
          <a:xfrm>
            <a:off x="273050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BF9F56-F1EC-417F-83FE-E5E8EED6E8A7}"/>
              </a:ext>
            </a:extLst>
          </p:cNvPr>
          <p:cNvSpPr txBox="1"/>
          <p:nvPr/>
        </p:nvSpPr>
        <p:spPr>
          <a:xfrm>
            <a:off x="131653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673320-2B44-CCBE-CB4A-EE15B2B2863A}"/>
              </a:ext>
            </a:extLst>
          </p:cNvPr>
          <p:cNvSpPr txBox="1"/>
          <p:nvPr/>
        </p:nvSpPr>
        <p:spPr>
          <a:xfrm>
            <a:off x="2372962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49581A-1B6E-E1CE-9E49-38A001F6B57F}"/>
              </a:ext>
            </a:extLst>
          </p:cNvPr>
          <p:cNvSpPr txBox="1"/>
          <p:nvPr/>
        </p:nvSpPr>
        <p:spPr>
          <a:xfrm>
            <a:off x="3416446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4F4B2C-6189-2226-CC2D-37022B173268}"/>
              </a:ext>
            </a:extLst>
          </p:cNvPr>
          <p:cNvSpPr txBox="1"/>
          <p:nvPr/>
        </p:nvSpPr>
        <p:spPr>
          <a:xfrm>
            <a:off x="4474245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DDC43A-BB39-14BE-9993-33AF60CDB3E1}"/>
              </a:ext>
            </a:extLst>
          </p:cNvPr>
          <p:cNvSpPr txBox="1"/>
          <p:nvPr/>
        </p:nvSpPr>
        <p:spPr>
          <a:xfrm>
            <a:off x="553204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75C959-3B6E-1AEE-6E73-03E8EE2EA793}"/>
              </a:ext>
            </a:extLst>
          </p:cNvPr>
          <p:cNvSpPr txBox="1"/>
          <p:nvPr/>
        </p:nvSpPr>
        <p:spPr>
          <a:xfrm>
            <a:off x="6589843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5E6C25-4FBD-64F3-71B8-39CF1849708F}"/>
              </a:ext>
            </a:extLst>
          </p:cNvPr>
          <p:cNvSpPr txBox="1"/>
          <p:nvPr/>
        </p:nvSpPr>
        <p:spPr>
          <a:xfrm>
            <a:off x="287365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115CFD-D8ED-E455-CF34-202752C7BA8D}"/>
              </a:ext>
            </a:extLst>
          </p:cNvPr>
          <p:cNvSpPr txBox="1"/>
          <p:nvPr/>
        </p:nvSpPr>
        <p:spPr>
          <a:xfrm>
            <a:off x="1330849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B97D3D-C34D-D55E-C283-82476308773D}"/>
              </a:ext>
            </a:extLst>
          </p:cNvPr>
          <p:cNvSpPr txBox="1"/>
          <p:nvPr/>
        </p:nvSpPr>
        <p:spPr>
          <a:xfrm>
            <a:off x="2387277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F484DF-AD56-60DA-B988-4442C6C2480B}"/>
              </a:ext>
            </a:extLst>
          </p:cNvPr>
          <p:cNvSpPr txBox="1"/>
          <p:nvPr/>
        </p:nvSpPr>
        <p:spPr>
          <a:xfrm>
            <a:off x="3430761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C93552-4EAF-363A-6937-4804A54E3997}"/>
              </a:ext>
            </a:extLst>
          </p:cNvPr>
          <p:cNvSpPr txBox="1"/>
          <p:nvPr/>
        </p:nvSpPr>
        <p:spPr>
          <a:xfrm>
            <a:off x="4488560" y="5705510"/>
            <a:ext cx="107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EB638D-E3D9-7248-35A5-99E2DDAD3575}"/>
              </a:ext>
            </a:extLst>
          </p:cNvPr>
          <p:cNvSpPr txBox="1"/>
          <p:nvPr/>
        </p:nvSpPr>
        <p:spPr>
          <a:xfrm>
            <a:off x="5546359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347DDB-A3AA-CE4C-FD1E-3845D56C2C56}"/>
              </a:ext>
            </a:extLst>
          </p:cNvPr>
          <p:cNvSpPr txBox="1"/>
          <p:nvPr/>
        </p:nvSpPr>
        <p:spPr>
          <a:xfrm>
            <a:off x="6604158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E9803D-8744-3636-0E64-DF32FD2D2B2A}"/>
              </a:ext>
            </a:extLst>
          </p:cNvPr>
          <p:cNvSpPr txBox="1"/>
          <p:nvPr/>
        </p:nvSpPr>
        <p:spPr>
          <a:xfrm>
            <a:off x="5546359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0333C5-B142-AB43-8CA5-42782BB53D68}"/>
              </a:ext>
            </a:extLst>
          </p:cNvPr>
          <p:cNvSpPr txBox="1"/>
          <p:nvPr/>
        </p:nvSpPr>
        <p:spPr>
          <a:xfrm>
            <a:off x="6604158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3403448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AF5DC7D6-E833-A17E-645A-F21D01EECB92}"/>
              </a:ext>
            </a:extLst>
          </p:cNvPr>
          <p:cNvSpPr txBox="1">
            <a:spLocks/>
          </p:cNvSpPr>
          <p:nvPr/>
        </p:nvSpPr>
        <p:spPr>
          <a:xfrm>
            <a:off x="273050" y="604904"/>
            <a:ext cx="5573568" cy="3833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n-US" sz="2400" spc="-10" dirty="0">
                <a:solidFill>
                  <a:schemeClr val="bg1"/>
                </a:solidFill>
                <a:latin typeface="Rockwell"/>
                <a:cs typeface="Rockwell"/>
              </a:rPr>
              <a:t>Insert School Name Here</a:t>
            </a:r>
            <a:endParaRPr lang="en-US" sz="2400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7B330FE9-17F8-497E-FCB8-E91E208D11EC}"/>
              </a:ext>
            </a:extLst>
          </p:cNvPr>
          <p:cNvGrpSpPr/>
          <p:nvPr/>
        </p:nvGrpSpPr>
        <p:grpSpPr>
          <a:xfrm>
            <a:off x="7796276" y="3084829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A64039CE-0A79-969B-0594-CFF799C4C49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B20BD66C-5C00-52E5-4661-36389C03DECE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83C4231B-AFDF-D1BE-E357-8CEA28678CEE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98B91D-76B6-A254-E880-698A2634C7A6}"/>
              </a:ext>
            </a:extLst>
          </p:cNvPr>
          <p:cNvSpPr txBox="1"/>
          <p:nvPr/>
        </p:nvSpPr>
        <p:spPr>
          <a:xfrm>
            <a:off x="273050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A993AE-B9B1-7940-701A-932D0DAEDDF6}"/>
              </a:ext>
            </a:extLst>
          </p:cNvPr>
          <p:cNvSpPr txBox="1"/>
          <p:nvPr/>
        </p:nvSpPr>
        <p:spPr>
          <a:xfrm>
            <a:off x="131653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013AE7-CD7A-5895-C876-0564DD53A336}"/>
              </a:ext>
            </a:extLst>
          </p:cNvPr>
          <p:cNvSpPr txBox="1"/>
          <p:nvPr/>
        </p:nvSpPr>
        <p:spPr>
          <a:xfrm>
            <a:off x="2372962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058862-3413-6DB8-A426-DA9AF779286C}"/>
              </a:ext>
            </a:extLst>
          </p:cNvPr>
          <p:cNvSpPr txBox="1"/>
          <p:nvPr/>
        </p:nvSpPr>
        <p:spPr>
          <a:xfrm>
            <a:off x="3416446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65F864-B6DF-7876-7799-23353D527266}"/>
              </a:ext>
            </a:extLst>
          </p:cNvPr>
          <p:cNvSpPr txBox="1"/>
          <p:nvPr/>
        </p:nvSpPr>
        <p:spPr>
          <a:xfrm>
            <a:off x="4474245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D68EF-49CD-0E5D-5161-231D26377136}"/>
              </a:ext>
            </a:extLst>
          </p:cNvPr>
          <p:cNvSpPr txBox="1"/>
          <p:nvPr/>
        </p:nvSpPr>
        <p:spPr>
          <a:xfrm>
            <a:off x="553204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EF6667-58A9-E244-59E3-4DE31ACCC38F}"/>
              </a:ext>
            </a:extLst>
          </p:cNvPr>
          <p:cNvSpPr txBox="1"/>
          <p:nvPr/>
        </p:nvSpPr>
        <p:spPr>
          <a:xfrm>
            <a:off x="6589843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95AB1D-E329-9006-0D33-E1BBC2BE48F2}"/>
              </a:ext>
            </a:extLst>
          </p:cNvPr>
          <p:cNvSpPr txBox="1"/>
          <p:nvPr/>
        </p:nvSpPr>
        <p:spPr>
          <a:xfrm>
            <a:off x="273050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8BBC5C-55E7-E805-E630-273E911F7ED7}"/>
              </a:ext>
            </a:extLst>
          </p:cNvPr>
          <p:cNvSpPr txBox="1"/>
          <p:nvPr/>
        </p:nvSpPr>
        <p:spPr>
          <a:xfrm>
            <a:off x="131653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937603-CC35-EE1C-7D03-502538464A69}"/>
              </a:ext>
            </a:extLst>
          </p:cNvPr>
          <p:cNvSpPr txBox="1"/>
          <p:nvPr/>
        </p:nvSpPr>
        <p:spPr>
          <a:xfrm>
            <a:off x="2372962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203C9-08EC-5E57-C4BB-BE0DD0792DD8}"/>
              </a:ext>
            </a:extLst>
          </p:cNvPr>
          <p:cNvSpPr txBox="1"/>
          <p:nvPr/>
        </p:nvSpPr>
        <p:spPr>
          <a:xfrm>
            <a:off x="3416446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15CA74-BB8C-36C0-9D8F-497E46201001}"/>
              </a:ext>
            </a:extLst>
          </p:cNvPr>
          <p:cNvSpPr txBox="1"/>
          <p:nvPr/>
        </p:nvSpPr>
        <p:spPr>
          <a:xfrm>
            <a:off x="4474245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8ABEB-9A3A-29EC-5970-105C0039C88B}"/>
              </a:ext>
            </a:extLst>
          </p:cNvPr>
          <p:cNvSpPr txBox="1"/>
          <p:nvPr/>
        </p:nvSpPr>
        <p:spPr>
          <a:xfrm>
            <a:off x="553204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6AB166-640C-F391-662A-9B322048F97B}"/>
              </a:ext>
            </a:extLst>
          </p:cNvPr>
          <p:cNvSpPr txBox="1"/>
          <p:nvPr/>
        </p:nvSpPr>
        <p:spPr>
          <a:xfrm>
            <a:off x="6589843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DC5358-86AB-CC6F-12D4-EBC454DC5135}"/>
              </a:ext>
            </a:extLst>
          </p:cNvPr>
          <p:cNvSpPr txBox="1"/>
          <p:nvPr/>
        </p:nvSpPr>
        <p:spPr>
          <a:xfrm>
            <a:off x="273050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21314F-D060-8C20-DEBA-AA884F1A5404}"/>
              </a:ext>
            </a:extLst>
          </p:cNvPr>
          <p:cNvSpPr txBox="1"/>
          <p:nvPr/>
        </p:nvSpPr>
        <p:spPr>
          <a:xfrm>
            <a:off x="131653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18476B-DEAE-8C45-C0AD-3C0592C4A89B}"/>
              </a:ext>
            </a:extLst>
          </p:cNvPr>
          <p:cNvSpPr txBox="1"/>
          <p:nvPr/>
        </p:nvSpPr>
        <p:spPr>
          <a:xfrm>
            <a:off x="2372962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F40783-D592-5CA5-8887-C5154A86B6A0}"/>
              </a:ext>
            </a:extLst>
          </p:cNvPr>
          <p:cNvSpPr txBox="1"/>
          <p:nvPr/>
        </p:nvSpPr>
        <p:spPr>
          <a:xfrm>
            <a:off x="3416446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BB6C88-D6F9-57F3-C795-37E53260E0C5}"/>
              </a:ext>
            </a:extLst>
          </p:cNvPr>
          <p:cNvSpPr txBox="1"/>
          <p:nvPr/>
        </p:nvSpPr>
        <p:spPr>
          <a:xfrm>
            <a:off x="4474245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B5ACD2-B459-0001-D63E-0D3FE5228BD7}"/>
              </a:ext>
            </a:extLst>
          </p:cNvPr>
          <p:cNvSpPr txBox="1"/>
          <p:nvPr/>
        </p:nvSpPr>
        <p:spPr>
          <a:xfrm>
            <a:off x="553204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43DE01-F862-BD2B-7631-423D755C399F}"/>
              </a:ext>
            </a:extLst>
          </p:cNvPr>
          <p:cNvSpPr txBox="1"/>
          <p:nvPr/>
        </p:nvSpPr>
        <p:spPr>
          <a:xfrm>
            <a:off x="6589843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EED00C-4137-4513-8F32-69F637E80F06}"/>
              </a:ext>
            </a:extLst>
          </p:cNvPr>
          <p:cNvSpPr txBox="1"/>
          <p:nvPr/>
        </p:nvSpPr>
        <p:spPr>
          <a:xfrm>
            <a:off x="287365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F607ED-19E8-A499-9646-D5135F46D5E0}"/>
              </a:ext>
            </a:extLst>
          </p:cNvPr>
          <p:cNvSpPr txBox="1"/>
          <p:nvPr/>
        </p:nvSpPr>
        <p:spPr>
          <a:xfrm>
            <a:off x="1330849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428CFB-E649-6AF6-9588-6EDC8D7C56A3}"/>
              </a:ext>
            </a:extLst>
          </p:cNvPr>
          <p:cNvSpPr txBox="1"/>
          <p:nvPr/>
        </p:nvSpPr>
        <p:spPr>
          <a:xfrm>
            <a:off x="2387277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773B30-6E6A-364E-BE74-EDFCE7522BFC}"/>
              </a:ext>
            </a:extLst>
          </p:cNvPr>
          <p:cNvSpPr txBox="1"/>
          <p:nvPr/>
        </p:nvSpPr>
        <p:spPr>
          <a:xfrm>
            <a:off x="1330849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721E98-516F-BCED-B83E-3D5AF1E14CA0}"/>
              </a:ext>
            </a:extLst>
          </p:cNvPr>
          <p:cNvSpPr txBox="1"/>
          <p:nvPr/>
        </p:nvSpPr>
        <p:spPr>
          <a:xfrm>
            <a:off x="2387277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8FFBE3-902B-7CE2-4EA0-2B4A9CE3D9E7}"/>
              </a:ext>
            </a:extLst>
          </p:cNvPr>
          <p:cNvSpPr txBox="1"/>
          <p:nvPr/>
        </p:nvSpPr>
        <p:spPr>
          <a:xfrm>
            <a:off x="3430761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89972D-0CE1-9778-276C-01AC324419EE}"/>
              </a:ext>
            </a:extLst>
          </p:cNvPr>
          <p:cNvSpPr txBox="1"/>
          <p:nvPr/>
        </p:nvSpPr>
        <p:spPr>
          <a:xfrm>
            <a:off x="4488560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4D15CE-CBD0-7F94-2D51-20418CE8A0F4}"/>
              </a:ext>
            </a:extLst>
          </p:cNvPr>
          <p:cNvSpPr txBox="1"/>
          <p:nvPr/>
        </p:nvSpPr>
        <p:spPr>
          <a:xfrm>
            <a:off x="5546359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7C27AB-4101-DEA9-E304-DFE4B45B9237}"/>
              </a:ext>
            </a:extLst>
          </p:cNvPr>
          <p:cNvSpPr txBox="1"/>
          <p:nvPr/>
        </p:nvSpPr>
        <p:spPr>
          <a:xfrm>
            <a:off x="6604158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426459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180C797-BB43-74D5-569E-BF05F10C82D1}"/>
              </a:ext>
            </a:extLst>
          </p:cNvPr>
          <p:cNvSpPr txBox="1">
            <a:spLocks/>
          </p:cNvSpPr>
          <p:nvPr/>
        </p:nvSpPr>
        <p:spPr>
          <a:xfrm>
            <a:off x="273050" y="604904"/>
            <a:ext cx="5573568" cy="3833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n-US" sz="2400" spc="-10" dirty="0">
                <a:solidFill>
                  <a:schemeClr val="bg1"/>
                </a:solidFill>
                <a:latin typeface="Rockwell"/>
                <a:cs typeface="Rockwell"/>
              </a:rPr>
              <a:t>Insert School Name Here</a:t>
            </a:r>
            <a:endParaRPr lang="en-US" sz="2400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58BE2871-9032-0D43-8C6D-D3A8099F55EA}"/>
              </a:ext>
            </a:extLst>
          </p:cNvPr>
          <p:cNvGrpSpPr/>
          <p:nvPr/>
        </p:nvGrpSpPr>
        <p:grpSpPr>
          <a:xfrm>
            <a:off x="7796276" y="3084829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B12EB4B6-BC13-53A0-5431-A2C85CC65EF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9D2C5C3A-B943-D129-DE2E-B315265F706F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139372C8-1D94-7E5E-6A87-C9819F36DCFA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CE864A-35E0-6410-B964-9AC5E5C41D8F}"/>
              </a:ext>
            </a:extLst>
          </p:cNvPr>
          <p:cNvSpPr txBox="1"/>
          <p:nvPr/>
        </p:nvSpPr>
        <p:spPr>
          <a:xfrm>
            <a:off x="273050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558D5-703F-90CC-95A3-6FBEC437EDF6}"/>
              </a:ext>
            </a:extLst>
          </p:cNvPr>
          <p:cNvSpPr txBox="1"/>
          <p:nvPr/>
        </p:nvSpPr>
        <p:spPr>
          <a:xfrm>
            <a:off x="131653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49668B-B74A-6664-7584-8371A70DFAD9}"/>
              </a:ext>
            </a:extLst>
          </p:cNvPr>
          <p:cNvSpPr txBox="1"/>
          <p:nvPr/>
        </p:nvSpPr>
        <p:spPr>
          <a:xfrm>
            <a:off x="2372962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BB784C-F86E-6AB3-C4AE-EB1C05697D49}"/>
              </a:ext>
            </a:extLst>
          </p:cNvPr>
          <p:cNvSpPr txBox="1"/>
          <p:nvPr/>
        </p:nvSpPr>
        <p:spPr>
          <a:xfrm>
            <a:off x="3416446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70EE16-81FE-85BE-7783-1A3C608A0A17}"/>
              </a:ext>
            </a:extLst>
          </p:cNvPr>
          <p:cNvSpPr txBox="1"/>
          <p:nvPr/>
        </p:nvSpPr>
        <p:spPr>
          <a:xfrm>
            <a:off x="4474245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B0FA9C-5B19-40F0-5D2E-DED71B0BF8E7}"/>
              </a:ext>
            </a:extLst>
          </p:cNvPr>
          <p:cNvSpPr txBox="1"/>
          <p:nvPr/>
        </p:nvSpPr>
        <p:spPr>
          <a:xfrm>
            <a:off x="553204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75B2EC-D541-AF13-1BE2-32C769154467}"/>
              </a:ext>
            </a:extLst>
          </p:cNvPr>
          <p:cNvSpPr txBox="1"/>
          <p:nvPr/>
        </p:nvSpPr>
        <p:spPr>
          <a:xfrm>
            <a:off x="6589843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807D3F-4985-A4B6-85B0-54EE6CB41A85}"/>
              </a:ext>
            </a:extLst>
          </p:cNvPr>
          <p:cNvSpPr txBox="1"/>
          <p:nvPr/>
        </p:nvSpPr>
        <p:spPr>
          <a:xfrm>
            <a:off x="273050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CA1015-2DB0-DD32-9118-FEFCB8B4C3A6}"/>
              </a:ext>
            </a:extLst>
          </p:cNvPr>
          <p:cNvSpPr txBox="1"/>
          <p:nvPr/>
        </p:nvSpPr>
        <p:spPr>
          <a:xfrm>
            <a:off x="131653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3A3A14-6383-F4F7-8C39-F3D656877924}"/>
              </a:ext>
            </a:extLst>
          </p:cNvPr>
          <p:cNvSpPr txBox="1"/>
          <p:nvPr/>
        </p:nvSpPr>
        <p:spPr>
          <a:xfrm>
            <a:off x="2372962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BF6F5C-66BB-C41E-538C-E95EE3A8B46D}"/>
              </a:ext>
            </a:extLst>
          </p:cNvPr>
          <p:cNvSpPr txBox="1"/>
          <p:nvPr/>
        </p:nvSpPr>
        <p:spPr>
          <a:xfrm>
            <a:off x="3416446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50FC23-1F7F-4E49-DE07-808588C6AE86}"/>
              </a:ext>
            </a:extLst>
          </p:cNvPr>
          <p:cNvSpPr txBox="1"/>
          <p:nvPr/>
        </p:nvSpPr>
        <p:spPr>
          <a:xfrm>
            <a:off x="4474245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53005-6C2A-9180-C35E-643A4B4B1EE5}"/>
              </a:ext>
            </a:extLst>
          </p:cNvPr>
          <p:cNvSpPr txBox="1"/>
          <p:nvPr/>
        </p:nvSpPr>
        <p:spPr>
          <a:xfrm>
            <a:off x="553204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9F3FC2-71E1-880E-A92F-BAF5F711F366}"/>
              </a:ext>
            </a:extLst>
          </p:cNvPr>
          <p:cNvSpPr txBox="1"/>
          <p:nvPr/>
        </p:nvSpPr>
        <p:spPr>
          <a:xfrm>
            <a:off x="6589843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962C28-9818-A36E-6101-6CC8A656E291}"/>
              </a:ext>
            </a:extLst>
          </p:cNvPr>
          <p:cNvSpPr txBox="1"/>
          <p:nvPr/>
        </p:nvSpPr>
        <p:spPr>
          <a:xfrm>
            <a:off x="273050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2A28CD-B454-F22F-E8E8-351DECB3CB62}"/>
              </a:ext>
            </a:extLst>
          </p:cNvPr>
          <p:cNvSpPr txBox="1"/>
          <p:nvPr/>
        </p:nvSpPr>
        <p:spPr>
          <a:xfrm>
            <a:off x="131653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A8144F-DE14-87DC-D1FC-6322B885C165}"/>
              </a:ext>
            </a:extLst>
          </p:cNvPr>
          <p:cNvSpPr txBox="1"/>
          <p:nvPr/>
        </p:nvSpPr>
        <p:spPr>
          <a:xfrm>
            <a:off x="2372962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053623-179E-C892-ACB1-200162B180D6}"/>
              </a:ext>
            </a:extLst>
          </p:cNvPr>
          <p:cNvSpPr txBox="1"/>
          <p:nvPr/>
        </p:nvSpPr>
        <p:spPr>
          <a:xfrm>
            <a:off x="3416446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2E899F-555E-6AF7-F5C0-9FA9CD458FBF}"/>
              </a:ext>
            </a:extLst>
          </p:cNvPr>
          <p:cNvSpPr txBox="1"/>
          <p:nvPr/>
        </p:nvSpPr>
        <p:spPr>
          <a:xfrm>
            <a:off x="4474245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617662-385B-9093-7F2A-546C39A5BC71}"/>
              </a:ext>
            </a:extLst>
          </p:cNvPr>
          <p:cNvSpPr txBox="1"/>
          <p:nvPr/>
        </p:nvSpPr>
        <p:spPr>
          <a:xfrm>
            <a:off x="553204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F0E8A6-D3C8-1D03-34FB-577BB52ED266}"/>
              </a:ext>
            </a:extLst>
          </p:cNvPr>
          <p:cNvSpPr txBox="1"/>
          <p:nvPr/>
        </p:nvSpPr>
        <p:spPr>
          <a:xfrm>
            <a:off x="6589843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2935B0-E822-3658-411F-DE90A1A755D6}"/>
              </a:ext>
            </a:extLst>
          </p:cNvPr>
          <p:cNvSpPr txBox="1"/>
          <p:nvPr/>
        </p:nvSpPr>
        <p:spPr>
          <a:xfrm>
            <a:off x="287365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50AA20-B784-06C6-BF9F-C93BC8224672}"/>
              </a:ext>
            </a:extLst>
          </p:cNvPr>
          <p:cNvSpPr txBox="1"/>
          <p:nvPr/>
        </p:nvSpPr>
        <p:spPr>
          <a:xfrm>
            <a:off x="1330849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E0A187-EFEF-F799-9052-CBB911BE9961}"/>
              </a:ext>
            </a:extLst>
          </p:cNvPr>
          <p:cNvSpPr txBox="1"/>
          <p:nvPr/>
        </p:nvSpPr>
        <p:spPr>
          <a:xfrm>
            <a:off x="2387277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D7886-8CDB-A4A1-EE9A-82BC6C20EAC1}"/>
              </a:ext>
            </a:extLst>
          </p:cNvPr>
          <p:cNvSpPr txBox="1"/>
          <p:nvPr/>
        </p:nvSpPr>
        <p:spPr>
          <a:xfrm>
            <a:off x="3430761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AA27D0-4C8C-41FD-577B-89600EBBF937}"/>
              </a:ext>
            </a:extLst>
          </p:cNvPr>
          <p:cNvSpPr txBox="1"/>
          <p:nvPr/>
        </p:nvSpPr>
        <p:spPr>
          <a:xfrm>
            <a:off x="4488560" y="5705510"/>
            <a:ext cx="107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0E95A1-DDBA-E2E5-211F-99530DE0508B}"/>
              </a:ext>
            </a:extLst>
          </p:cNvPr>
          <p:cNvSpPr txBox="1"/>
          <p:nvPr/>
        </p:nvSpPr>
        <p:spPr>
          <a:xfrm>
            <a:off x="5546359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E358319-DADA-D4C9-C8C4-8588604D5389}"/>
              </a:ext>
            </a:extLst>
          </p:cNvPr>
          <p:cNvSpPr txBox="1"/>
          <p:nvPr/>
        </p:nvSpPr>
        <p:spPr>
          <a:xfrm>
            <a:off x="3430761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6E1763-A286-311A-FCAB-351D9938DBE0}"/>
              </a:ext>
            </a:extLst>
          </p:cNvPr>
          <p:cNvSpPr txBox="1"/>
          <p:nvPr/>
        </p:nvSpPr>
        <p:spPr>
          <a:xfrm>
            <a:off x="4488560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EEFED2-2AC7-85F0-52B9-C3F30A271099}"/>
              </a:ext>
            </a:extLst>
          </p:cNvPr>
          <p:cNvSpPr txBox="1"/>
          <p:nvPr/>
        </p:nvSpPr>
        <p:spPr>
          <a:xfrm>
            <a:off x="5546359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C287DF-2B59-BF83-4E4F-B62DC9E11D22}"/>
              </a:ext>
            </a:extLst>
          </p:cNvPr>
          <p:cNvSpPr txBox="1"/>
          <p:nvPr/>
        </p:nvSpPr>
        <p:spPr>
          <a:xfrm>
            <a:off x="6604158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704298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A57BE6E-3721-876D-01F3-A487A824A695}"/>
              </a:ext>
            </a:extLst>
          </p:cNvPr>
          <p:cNvSpPr txBox="1">
            <a:spLocks/>
          </p:cNvSpPr>
          <p:nvPr/>
        </p:nvSpPr>
        <p:spPr>
          <a:xfrm>
            <a:off x="273050" y="604904"/>
            <a:ext cx="5573568" cy="3833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n-US" sz="2400" spc="-10" dirty="0">
                <a:solidFill>
                  <a:schemeClr val="bg1"/>
                </a:solidFill>
                <a:latin typeface="Rockwell"/>
                <a:cs typeface="Rockwell"/>
              </a:rPr>
              <a:t>Insert School Name Here</a:t>
            </a:r>
            <a:endParaRPr lang="en-US" sz="2400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C0F8F9B3-7136-6AFC-C18B-178E7E131422}"/>
              </a:ext>
            </a:extLst>
          </p:cNvPr>
          <p:cNvGrpSpPr/>
          <p:nvPr/>
        </p:nvGrpSpPr>
        <p:grpSpPr>
          <a:xfrm>
            <a:off x="7796276" y="3084829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379BB9D5-CBAA-0A76-E3C4-C06C52274A4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B313D34B-949B-BD9C-A175-74FE624EF412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9742CEBD-8319-D193-2574-7FF3C5D60882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CE93BD-11F6-AE96-E5FC-B1F704F4A0C5}"/>
              </a:ext>
            </a:extLst>
          </p:cNvPr>
          <p:cNvSpPr txBox="1"/>
          <p:nvPr/>
        </p:nvSpPr>
        <p:spPr>
          <a:xfrm>
            <a:off x="273050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8DBBF0-6A1C-7074-9700-58C35BA94293}"/>
              </a:ext>
            </a:extLst>
          </p:cNvPr>
          <p:cNvSpPr txBox="1"/>
          <p:nvPr/>
        </p:nvSpPr>
        <p:spPr>
          <a:xfrm>
            <a:off x="131653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3F975F-1704-5CD9-EFC4-8C147653FC7E}"/>
              </a:ext>
            </a:extLst>
          </p:cNvPr>
          <p:cNvSpPr txBox="1"/>
          <p:nvPr/>
        </p:nvSpPr>
        <p:spPr>
          <a:xfrm>
            <a:off x="2372962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4BFC73-87AC-06DB-84B1-DB5D00827B71}"/>
              </a:ext>
            </a:extLst>
          </p:cNvPr>
          <p:cNvSpPr txBox="1"/>
          <p:nvPr/>
        </p:nvSpPr>
        <p:spPr>
          <a:xfrm>
            <a:off x="3416446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4E6069-D35A-F4A1-EC9D-6950DC983F19}"/>
              </a:ext>
            </a:extLst>
          </p:cNvPr>
          <p:cNvSpPr txBox="1"/>
          <p:nvPr/>
        </p:nvSpPr>
        <p:spPr>
          <a:xfrm>
            <a:off x="4474245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C38AC-E8C6-E685-7FD1-57B819076537}"/>
              </a:ext>
            </a:extLst>
          </p:cNvPr>
          <p:cNvSpPr txBox="1"/>
          <p:nvPr/>
        </p:nvSpPr>
        <p:spPr>
          <a:xfrm>
            <a:off x="553204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E694D7-43C0-B415-7F3C-9A76651BD35E}"/>
              </a:ext>
            </a:extLst>
          </p:cNvPr>
          <p:cNvSpPr txBox="1"/>
          <p:nvPr/>
        </p:nvSpPr>
        <p:spPr>
          <a:xfrm>
            <a:off x="6589843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7D7EE7-6847-35DF-67E6-B4FF88135140}"/>
              </a:ext>
            </a:extLst>
          </p:cNvPr>
          <p:cNvSpPr txBox="1"/>
          <p:nvPr/>
        </p:nvSpPr>
        <p:spPr>
          <a:xfrm>
            <a:off x="273050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0AB272-4A5E-1378-EB7A-07B9DA88F336}"/>
              </a:ext>
            </a:extLst>
          </p:cNvPr>
          <p:cNvSpPr txBox="1"/>
          <p:nvPr/>
        </p:nvSpPr>
        <p:spPr>
          <a:xfrm>
            <a:off x="131653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83CF00-108F-D77E-BF5D-D6BB1911DBF7}"/>
              </a:ext>
            </a:extLst>
          </p:cNvPr>
          <p:cNvSpPr txBox="1"/>
          <p:nvPr/>
        </p:nvSpPr>
        <p:spPr>
          <a:xfrm>
            <a:off x="2372962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6DC543-E5F6-5339-94E9-8F8791CB30A5}"/>
              </a:ext>
            </a:extLst>
          </p:cNvPr>
          <p:cNvSpPr txBox="1"/>
          <p:nvPr/>
        </p:nvSpPr>
        <p:spPr>
          <a:xfrm>
            <a:off x="3416446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8ED67D-9189-545C-62A8-2CDA9E1E9DE1}"/>
              </a:ext>
            </a:extLst>
          </p:cNvPr>
          <p:cNvSpPr txBox="1"/>
          <p:nvPr/>
        </p:nvSpPr>
        <p:spPr>
          <a:xfrm>
            <a:off x="4474245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CCC669-7BD3-A33D-B3D1-F1CD64B4F99F}"/>
              </a:ext>
            </a:extLst>
          </p:cNvPr>
          <p:cNvSpPr txBox="1"/>
          <p:nvPr/>
        </p:nvSpPr>
        <p:spPr>
          <a:xfrm>
            <a:off x="553204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7B69CB-2CF6-4D00-5CD6-56B0D07052C9}"/>
              </a:ext>
            </a:extLst>
          </p:cNvPr>
          <p:cNvSpPr txBox="1"/>
          <p:nvPr/>
        </p:nvSpPr>
        <p:spPr>
          <a:xfrm>
            <a:off x="6589843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8949A9-11F2-9198-7109-AB8BFB395698}"/>
              </a:ext>
            </a:extLst>
          </p:cNvPr>
          <p:cNvSpPr txBox="1"/>
          <p:nvPr/>
        </p:nvSpPr>
        <p:spPr>
          <a:xfrm>
            <a:off x="273050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565EEC-212C-3AFE-EEAD-DBEE14D177C9}"/>
              </a:ext>
            </a:extLst>
          </p:cNvPr>
          <p:cNvSpPr txBox="1"/>
          <p:nvPr/>
        </p:nvSpPr>
        <p:spPr>
          <a:xfrm>
            <a:off x="131653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0A74B6-1925-66E2-79DA-3D45C0B64BBD}"/>
              </a:ext>
            </a:extLst>
          </p:cNvPr>
          <p:cNvSpPr txBox="1"/>
          <p:nvPr/>
        </p:nvSpPr>
        <p:spPr>
          <a:xfrm>
            <a:off x="2372962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C55975-9283-D1A9-F5D7-274A3EB3289C}"/>
              </a:ext>
            </a:extLst>
          </p:cNvPr>
          <p:cNvSpPr txBox="1"/>
          <p:nvPr/>
        </p:nvSpPr>
        <p:spPr>
          <a:xfrm>
            <a:off x="3416446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C45F25-6142-4A79-4CC6-5FB9F50488A6}"/>
              </a:ext>
            </a:extLst>
          </p:cNvPr>
          <p:cNvSpPr txBox="1"/>
          <p:nvPr/>
        </p:nvSpPr>
        <p:spPr>
          <a:xfrm>
            <a:off x="4474245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1AA282-DD9C-C084-0940-AC19553F63AB}"/>
              </a:ext>
            </a:extLst>
          </p:cNvPr>
          <p:cNvSpPr txBox="1"/>
          <p:nvPr/>
        </p:nvSpPr>
        <p:spPr>
          <a:xfrm>
            <a:off x="553204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971477-11BA-D73B-AA35-0D8D2A7E1064}"/>
              </a:ext>
            </a:extLst>
          </p:cNvPr>
          <p:cNvSpPr txBox="1"/>
          <p:nvPr/>
        </p:nvSpPr>
        <p:spPr>
          <a:xfrm>
            <a:off x="6589843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0D1F48-BF35-EB74-EB78-FAE76D7C9D9B}"/>
              </a:ext>
            </a:extLst>
          </p:cNvPr>
          <p:cNvSpPr txBox="1"/>
          <p:nvPr/>
        </p:nvSpPr>
        <p:spPr>
          <a:xfrm>
            <a:off x="287365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376D73-19DA-F5F0-3374-62DEC7355FD5}"/>
              </a:ext>
            </a:extLst>
          </p:cNvPr>
          <p:cNvSpPr txBox="1"/>
          <p:nvPr/>
        </p:nvSpPr>
        <p:spPr>
          <a:xfrm>
            <a:off x="1330849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D4FCCB-DAC4-C27F-E0A2-B27F95325581}"/>
              </a:ext>
            </a:extLst>
          </p:cNvPr>
          <p:cNvSpPr txBox="1"/>
          <p:nvPr/>
        </p:nvSpPr>
        <p:spPr>
          <a:xfrm>
            <a:off x="2387277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D0210A-75C9-C0D3-45F5-A58CDF2A2BAC}"/>
              </a:ext>
            </a:extLst>
          </p:cNvPr>
          <p:cNvSpPr txBox="1"/>
          <p:nvPr/>
        </p:nvSpPr>
        <p:spPr>
          <a:xfrm>
            <a:off x="1330849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E8D204-817E-9A24-8A36-9F8D4FFADB04}"/>
              </a:ext>
            </a:extLst>
          </p:cNvPr>
          <p:cNvSpPr txBox="1"/>
          <p:nvPr/>
        </p:nvSpPr>
        <p:spPr>
          <a:xfrm>
            <a:off x="2387277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B099F0-3135-5574-08FF-42B8F33D509E}"/>
              </a:ext>
            </a:extLst>
          </p:cNvPr>
          <p:cNvSpPr txBox="1"/>
          <p:nvPr/>
        </p:nvSpPr>
        <p:spPr>
          <a:xfrm>
            <a:off x="3430761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C32AD7-EF2D-11DB-2251-7D4D85B24449}"/>
              </a:ext>
            </a:extLst>
          </p:cNvPr>
          <p:cNvSpPr txBox="1"/>
          <p:nvPr/>
        </p:nvSpPr>
        <p:spPr>
          <a:xfrm>
            <a:off x="4488560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1617D2-39A1-0294-9BDB-977DEF8ED344}"/>
              </a:ext>
            </a:extLst>
          </p:cNvPr>
          <p:cNvSpPr txBox="1"/>
          <p:nvPr/>
        </p:nvSpPr>
        <p:spPr>
          <a:xfrm>
            <a:off x="5546359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0398FF-ACC2-F4B6-4FA8-0D314734BEBD}"/>
              </a:ext>
            </a:extLst>
          </p:cNvPr>
          <p:cNvSpPr txBox="1"/>
          <p:nvPr/>
        </p:nvSpPr>
        <p:spPr>
          <a:xfrm>
            <a:off x="6604158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484114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6CDEAD0B-ECF3-C873-FF5F-8C9AA7B174DE}"/>
              </a:ext>
            </a:extLst>
          </p:cNvPr>
          <p:cNvSpPr txBox="1">
            <a:spLocks/>
          </p:cNvSpPr>
          <p:nvPr/>
        </p:nvSpPr>
        <p:spPr>
          <a:xfrm>
            <a:off x="273050" y="604904"/>
            <a:ext cx="5573568" cy="3833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n-US" sz="2400" spc="-10" dirty="0">
                <a:solidFill>
                  <a:schemeClr val="bg1"/>
                </a:solidFill>
                <a:latin typeface="Rockwell"/>
                <a:cs typeface="Rockwell"/>
              </a:rPr>
              <a:t>Insert School Name Here</a:t>
            </a:r>
            <a:endParaRPr lang="en-US" sz="2400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8CED068B-8967-8E64-1BC9-9E7024645736}"/>
              </a:ext>
            </a:extLst>
          </p:cNvPr>
          <p:cNvGrpSpPr/>
          <p:nvPr/>
        </p:nvGrpSpPr>
        <p:grpSpPr>
          <a:xfrm>
            <a:off x="7796276" y="3084829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F78ACEF0-8A6A-9E08-F91E-CDEE6AC4511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00FB7169-1D64-FD0D-6D46-677529B29344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70E1C830-428E-FFD8-91C2-5B840EE57C87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67F23-0686-874A-DC39-6FD6BFD94FFC}"/>
              </a:ext>
            </a:extLst>
          </p:cNvPr>
          <p:cNvSpPr txBox="1"/>
          <p:nvPr/>
        </p:nvSpPr>
        <p:spPr>
          <a:xfrm>
            <a:off x="273050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FF0FA7-2B0C-D1FC-09C7-8C8C6026A86C}"/>
              </a:ext>
            </a:extLst>
          </p:cNvPr>
          <p:cNvSpPr txBox="1"/>
          <p:nvPr/>
        </p:nvSpPr>
        <p:spPr>
          <a:xfrm>
            <a:off x="131653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53952-8B37-926F-7EF6-F9756613C11C}"/>
              </a:ext>
            </a:extLst>
          </p:cNvPr>
          <p:cNvSpPr txBox="1"/>
          <p:nvPr/>
        </p:nvSpPr>
        <p:spPr>
          <a:xfrm>
            <a:off x="2372962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36C90F-6E3D-8FB1-3DF8-6C759FED3962}"/>
              </a:ext>
            </a:extLst>
          </p:cNvPr>
          <p:cNvSpPr txBox="1"/>
          <p:nvPr/>
        </p:nvSpPr>
        <p:spPr>
          <a:xfrm>
            <a:off x="3416446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04C4C7-F356-8F6D-D44B-6F1BFF9A87D0}"/>
              </a:ext>
            </a:extLst>
          </p:cNvPr>
          <p:cNvSpPr txBox="1"/>
          <p:nvPr/>
        </p:nvSpPr>
        <p:spPr>
          <a:xfrm>
            <a:off x="4474245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3BEA7D-BA5F-48F2-AB21-BE3B59972DEF}"/>
              </a:ext>
            </a:extLst>
          </p:cNvPr>
          <p:cNvSpPr txBox="1"/>
          <p:nvPr/>
        </p:nvSpPr>
        <p:spPr>
          <a:xfrm>
            <a:off x="553204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3B43A7-B263-E54F-B161-A6237C85E110}"/>
              </a:ext>
            </a:extLst>
          </p:cNvPr>
          <p:cNvSpPr txBox="1"/>
          <p:nvPr/>
        </p:nvSpPr>
        <p:spPr>
          <a:xfrm>
            <a:off x="6589843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33BF9F-0710-904C-C241-AA8D69C21EAE}"/>
              </a:ext>
            </a:extLst>
          </p:cNvPr>
          <p:cNvSpPr txBox="1"/>
          <p:nvPr/>
        </p:nvSpPr>
        <p:spPr>
          <a:xfrm>
            <a:off x="273050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5DF04-0702-EE15-73F6-B4D1B7932F6F}"/>
              </a:ext>
            </a:extLst>
          </p:cNvPr>
          <p:cNvSpPr txBox="1"/>
          <p:nvPr/>
        </p:nvSpPr>
        <p:spPr>
          <a:xfrm>
            <a:off x="131653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AB0D0B-10FA-E184-CEDA-AB54C94D62E8}"/>
              </a:ext>
            </a:extLst>
          </p:cNvPr>
          <p:cNvSpPr txBox="1"/>
          <p:nvPr/>
        </p:nvSpPr>
        <p:spPr>
          <a:xfrm>
            <a:off x="2372962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2B74CA-4667-BA8C-13AD-91A32D1B9C8C}"/>
              </a:ext>
            </a:extLst>
          </p:cNvPr>
          <p:cNvSpPr txBox="1"/>
          <p:nvPr/>
        </p:nvSpPr>
        <p:spPr>
          <a:xfrm>
            <a:off x="3416446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39EF8C-51CB-78E3-8D66-0F847ABBF8CB}"/>
              </a:ext>
            </a:extLst>
          </p:cNvPr>
          <p:cNvSpPr txBox="1"/>
          <p:nvPr/>
        </p:nvSpPr>
        <p:spPr>
          <a:xfrm>
            <a:off x="4474245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72B8D3-3BB9-B831-C29C-9523E0AA81A0}"/>
              </a:ext>
            </a:extLst>
          </p:cNvPr>
          <p:cNvSpPr txBox="1"/>
          <p:nvPr/>
        </p:nvSpPr>
        <p:spPr>
          <a:xfrm>
            <a:off x="553204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0F77EE-512A-1472-EB00-6EC3DD32F563}"/>
              </a:ext>
            </a:extLst>
          </p:cNvPr>
          <p:cNvSpPr txBox="1"/>
          <p:nvPr/>
        </p:nvSpPr>
        <p:spPr>
          <a:xfrm>
            <a:off x="6589843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FFCFF6-D603-092C-F09A-80F594519ADE}"/>
              </a:ext>
            </a:extLst>
          </p:cNvPr>
          <p:cNvSpPr txBox="1"/>
          <p:nvPr/>
        </p:nvSpPr>
        <p:spPr>
          <a:xfrm>
            <a:off x="273050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B3FE4C-FD17-45E9-F86C-9590D286C472}"/>
              </a:ext>
            </a:extLst>
          </p:cNvPr>
          <p:cNvSpPr txBox="1"/>
          <p:nvPr/>
        </p:nvSpPr>
        <p:spPr>
          <a:xfrm>
            <a:off x="131653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B4AF4C-F9C5-B1A8-3663-65A8836EC5AD}"/>
              </a:ext>
            </a:extLst>
          </p:cNvPr>
          <p:cNvSpPr txBox="1"/>
          <p:nvPr/>
        </p:nvSpPr>
        <p:spPr>
          <a:xfrm>
            <a:off x="2372962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1B836B-A5C8-6B4A-B14D-EBA7855788CD}"/>
              </a:ext>
            </a:extLst>
          </p:cNvPr>
          <p:cNvSpPr txBox="1"/>
          <p:nvPr/>
        </p:nvSpPr>
        <p:spPr>
          <a:xfrm>
            <a:off x="3416446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B05881-D16C-15AD-C374-3D5A41017BAA}"/>
              </a:ext>
            </a:extLst>
          </p:cNvPr>
          <p:cNvSpPr txBox="1"/>
          <p:nvPr/>
        </p:nvSpPr>
        <p:spPr>
          <a:xfrm>
            <a:off x="4474245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857D9B-0ACC-056E-4311-12DA7F93341E}"/>
              </a:ext>
            </a:extLst>
          </p:cNvPr>
          <p:cNvSpPr txBox="1"/>
          <p:nvPr/>
        </p:nvSpPr>
        <p:spPr>
          <a:xfrm>
            <a:off x="553204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25EC97-4527-36BA-6DF6-7F4A976E73EC}"/>
              </a:ext>
            </a:extLst>
          </p:cNvPr>
          <p:cNvSpPr txBox="1"/>
          <p:nvPr/>
        </p:nvSpPr>
        <p:spPr>
          <a:xfrm>
            <a:off x="6589843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FC441E-79F7-EBBE-31F9-A412CE27D9EE}"/>
              </a:ext>
            </a:extLst>
          </p:cNvPr>
          <p:cNvSpPr txBox="1"/>
          <p:nvPr/>
        </p:nvSpPr>
        <p:spPr>
          <a:xfrm>
            <a:off x="287365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68BE7F-3FD6-D976-5D98-C7308ED5F3B0}"/>
              </a:ext>
            </a:extLst>
          </p:cNvPr>
          <p:cNvSpPr txBox="1"/>
          <p:nvPr/>
        </p:nvSpPr>
        <p:spPr>
          <a:xfrm>
            <a:off x="1330849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E44EDE-6522-BDCE-E0C4-191129303C0D}"/>
              </a:ext>
            </a:extLst>
          </p:cNvPr>
          <p:cNvSpPr txBox="1"/>
          <p:nvPr/>
        </p:nvSpPr>
        <p:spPr>
          <a:xfrm>
            <a:off x="2387277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773FB8-AE33-7D7D-92A1-9CFA6A9B797B}"/>
              </a:ext>
            </a:extLst>
          </p:cNvPr>
          <p:cNvSpPr txBox="1"/>
          <p:nvPr/>
        </p:nvSpPr>
        <p:spPr>
          <a:xfrm>
            <a:off x="3430761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4AE1A9-9072-A8FB-2374-0FD89150D042}"/>
              </a:ext>
            </a:extLst>
          </p:cNvPr>
          <p:cNvSpPr txBox="1"/>
          <p:nvPr/>
        </p:nvSpPr>
        <p:spPr>
          <a:xfrm>
            <a:off x="4488560" y="5705510"/>
            <a:ext cx="107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8C6F73-FA42-DB65-D4AD-3662C17A7BBF}"/>
              </a:ext>
            </a:extLst>
          </p:cNvPr>
          <p:cNvSpPr txBox="1"/>
          <p:nvPr/>
        </p:nvSpPr>
        <p:spPr>
          <a:xfrm>
            <a:off x="5546359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5E14B1-B17A-26F6-5BE8-DB2F6492F985}"/>
              </a:ext>
            </a:extLst>
          </p:cNvPr>
          <p:cNvSpPr txBox="1"/>
          <p:nvPr/>
        </p:nvSpPr>
        <p:spPr>
          <a:xfrm>
            <a:off x="3430761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FBE9AA-9444-4A37-3478-BC4DC03C2C82}"/>
              </a:ext>
            </a:extLst>
          </p:cNvPr>
          <p:cNvSpPr txBox="1"/>
          <p:nvPr/>
        </p:nvSpPr>
        <p:spPr>
          <a:xfrm>
            <a:off x="4488560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4E1586-B2AD-6E8D-FC2A-0467B704CC45}"/>
              </a:ext>
            </a:extLst>
          </p:cNvPr>
          <p:cNvSpPr txBox="1"/>
          <p:nvPr/>
        </p:nvSpPr>
        <p:spPr>
          <a:xfrm>
            <a:off x="5546359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A5A659-3813-95B4-4B69-E1ED9ABD1FE6}"/>
              </a:ext>
            </a:extLst>
          </p:cNvPr>
          <p:cNvSpPr txBox="1"/>
          <p:nvPr/>
        </p:nvSpPr>
        <p:spPr>
          <a:xfrm>
            <a:off x="6604158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1681800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6ACE9D9-7CB5-A32E-2013-5CC4FF2A3B00}"/>
              </a:ext>
            </a:extLst>
          </p:cNvPr>
          <p:cNvSpPr txBox="1">
            <a:spLocks/>
          </p:cNvSpPr>
          <p:nvPr/>
        </p:nvSpPr>
        <p:spPr>
          <a:xfrm>
            <a:off x="273050" y="604904"/>
            <a:ext cx="5573568" cy="3833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n-US" sz="2400" spc="-10" dirty="0">
                <a:solidFill>
                  <a:schemeClr val="bg1"/>
                </a:solidFill>
                <a:latin typeface="Rockwell"/>
                <a:cs typeface="Rockwell"/>
              </a:rPr>
              <a:t>Insert School Name Here</a:t>
            </a:r>
            <a:endParaRPr lang="en-US" sz="2400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9575503A-FD1F-528D-4F07-3CD767D28C08}"/>
              </a:ext>
            </a:extLst>
          </p:cNvPr>
          <p:cNvGrpSpPr/>
          <p:nvPr/>
        </p:nvGrpSpPr>
        <p:grpSpPr>
          <a:xfrm>
            <a:off x="7796276" y="3084829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D8253BD9-9000-1A12-355E-9BF75B7D7EF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2A684615-6EA2-D92A-C338-889D9024499B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E831EA02-19E7-4951-C186-16D23BBBE2B5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C0F579-40E7-1585-A860-C643D1005492}"/>
              </a:ext>
            </a:extLst>
          </p:cNvPr>
          <p:cNvSpPr txBox="1"/>
          <p:nvPr/>
        </p:nvSpPr>
        <p:spPr>
          <a:xfrm>
            <a:off x="273050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47AB60-2232-CE4B-FF71-936576014187}"/>
              </a:ext>
            </a:extLst>
          </p:cNvPr>
          <p:cNvSpPr txBox="1"/>
          <p:nvPr/>
        </p:nvSpPr>
        <p:spPr>
          <a:xfrm>
            <a:off x="131653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910622-73C9-1BAF-C8F8-CD25F6B50CBB}"/>
              </a:ext>
            </a:extLst>
          </p:cNvPr>
          <p:cNvSpPr txBox="1"/>
          <p:nvPr/>
        </p:nvSpPr>
        <p:spPr>
          <a:xfrm>
            <a:off x="2372962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C7999-89D7-C2B1-73D6-F9985F2B25A2}"/>
              </a:ext>
            </a:extLst>
          </p:cNvPr>
          <p:cNvSpPr txBox="1"/>
          <p:nvPr/>
        </p:nvSpPr>
        <p:spPr>
          <a:xfrm>
            <a:off x="3416446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BA267B-7F6C-6FFA-D72C-276A10731832}"/>
              </a:ext>
            </a:extLst>
          </p:cNvPr>
          <p:cNvSpPr txBox="1"/>
          <p:nvPr/>
        </p:nvSpPr>
        <p:spPr>
          <a:xfrm>
            <a:off x="4474245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BA0EE0-8668-E0C9-E14B-08C132D26385}"/>
              </a:ext>
            </a:extLst>
          </p:cNvPr>
          <p:cNvSpPr txBox="1"/>
          <p:nvPr/>
        </p:nvSpPr>
        <p:spPr>
          <a:xfrm>
            <a:off x="553204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ECB9FE-133A-A14E-4296-3BC591167CCD}"/>
              </a:ext>
            </a:extLst>
          </p:cNvPr>
          <p:cNvSpPr txBox="1"/>
          <p:nvPr/>
        </p:nvSpPr>
        <p:spPr>
          <a:xfrm>
            <a:off x="6589843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7265B5-5119-0F8B-6427-9A16F0A6BEEF}"/>
              </a:ext>
            </a:extLst>
          </p:cNvPr>
          <p:cNvSpPr txBox="1"/>
          <p:nvPr/>
        </p:nvSpPr>
        <p:spPr>
          <a:xfrm>
            <a:off x="273050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66C3F8-14D7-E932-6799-D1E2F0EBF22A}"/>
              </a:ext>
            </a:extLst>
          </p:cNvPr>
          <p:cNvSpPr txBox="1"/>
          <p:nvPr/>
        </p:nvSpPr>
        <p:spPr>
          <a:xfrm>
            <a:off x="131653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94F82D-8890-303A-0785-7E80C5095892}"/>
              </a:ext>
            </a:extLst>
          </p:cNvPr>
          <p:cNvSpPr txBox="1"/>
          <p:nvPr/>
        </p:nvSpPr>
        <p:spPr>
          <a:xfrm>
            <a:off x="2372962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BB58AC-6D1B-70A6-BF85-156B14937348}"/>
              </a:ext>
            </a:extLst>
          </p:cNvPr>
          <p:cNvSpPr txBox="1"/>
          <p:nvPr/>
        </p:nvSpPr>
        <p:spPr>
          <a:xfrm>
            <a:off x="3416446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221EBA-5E5D-B462-572D-1568D3D8D24B}"/>
              </a:ext>
            </a:extLst>
          </p:cNvPr>
          <p:cNvSpPr txBox="1"/>
          <p:nvPr/>
        </p:nvSpPr>
        <p:spPr>
          <a:xfrm>
            <a:off x="4474245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93B68F-0AED-075D-9EBA-0981CA04C397}"/>
              </a:ext>
            </a:extLst>
          </p:cNvPr>
          <p:cNvSpPr txBox="1"/>
          <p:nvPr/>
        </p:nvSpPr>
        <p:spPr>
          <a:xfrm>
            <a:off x="553204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6B11FD-4A9D-1FC8-AC12-8B69F2B7BF73}"/>
              </a:ext>
            </a:extLst>
          </p:cNvPr>
          <p:cNvSpPr txBox="1"/>
          <p:nvPr/>
        </p:nvSpPr>
        <p:spPr>
          <a:xfrm>
            <a:off x="6589843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F2479E-55E1-D083-F5C7-8859EE9094F6}"/>
              </a:ext>
            </a:extLst>
          </p:cNvPr>
          <p:cNvSpPr txBox="1"/>
          <p:nvPr/>
        </p:nvSpPr>
        <p:spPr>
          <a:xfrm>
            <a:off x="273050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436052-3D2C-9BBC-5EF9-B1A8A3B5BFD8}"/>
              </a:ext>
            </a:extLst>
          </p:cNvPr>
          <p:cNvSpPr txBox="1"/>
          <p:nvPr/>
        </p:nvSpPr>
        <p:spPr>
          <a:xfrm>
            <a:off x="131653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C0F4CE-9162-9E58-7222-85D49B4966EE}"/>
              </a:ext>
            </a:extLst>
          </p:cNvPr>
          <p:cNvSpPr txBox="1"/>
          <p:nvPr/>
        </p:nvSpPr>
        <p:spPr>
          <a:xfrm>
            <a:off x="2372962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871830-0E6B-DF2B-0B90-709E12F945B2}"/>
              </a:ext>
            </a:extLst>
          </p:cNvPr>
          <p:cNvSpPr txBox="1"/>
          <p:nvPr/>
        </p:nvSpPr>
        <p:spPr>
          <a:xfrm>
            <a:off x="3416446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C9CDF7-6731-957F-4C11-A1AE40CB23AA}"/>
              </a:ext>
            </a:extLst>
          </p:cNvPr>
          <p:cNvSpPr txBox="1"/>
          <p:nvPr/>
        </p:nvSpPr>
        <p:spPr>
          <a:xfrm>
            <a:off x="4474245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6E1670-6C99-22F0-7AE3-C8D49A463BB0}"/>
              </a:ext>
            </a:extLst>
          </p:cNvPr>
          <p:cNvSpPr txBox="1"/>
          <p:nvPr/>
        </p:nvSpPr>
        <p:spPr>
          <a:xfrm>
            <a:off x="553204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35CC56-E044-F772-F693-9993E4B251B9}"/>
              </a:ext>
            </a:extLst>
          </p:cNvPr>
          <p:cNvSpPr txBox="1"/>
          <p:nvPr/>
        </p:nvSpPr>
        <p:spPr>
          <a:xfrm>
            <a:off x="6589843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045232-0436-0404-D3B8-CEE470DCBE81}"/>
              </a:ext>
            </a:extLst>
          </p:cNvPr>
          <p:cNvSpPr txBox="1"/>
          <p:nvPr/>
        </p:nvSpPr>
        <p:spPr>
          <a:xfrm>
            <a:off x="287365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7AAAF1-3379-042E-DEE3-74322A8E17E8}"/>
              </a:ext>
            </a:extLst>
          </p:cNvPr>
          <p:cNvSpPr txBox="1"/>
          <p:nvPr/>
        </p:nvSpPr>
        <p:spPr>
          <a:xfrm>
            <a:off x="1330849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19858E-2F64-2084-803B-9706CB4C9005}"/>
              </a:ext>
            </a:extLst>
          </p:cNvPr>
          <p:cNvSpPr txBox="1"/>
          <p:nvPr/>
        </p:nvSpPr>
        <p:spPr>
          <a:xfrm>
            <a:off x="2387277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2CABED-4B13-84C8-1746-4C2F888AC88F}"/>
              </a:ext>
            </a:extLst>
          </p:cNvPr>
          <p:cNvSpPr txBox="1"/>
          <p:nvPr/>
        </p:nvSpPr>
        <p:spPr>
          <a:xfrm>
            <a:off x="3430761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5B0AFA-7818-6736-C846-C04F638E7FB0}"/>
              </a:ext>
            </a:extLst>
          </p:cNvPr>
          <p:cNvSpPr txBox="1"/>
          <p:nvPr/>
        </p:nvSpPr>
        <p:spPr>
          <a:xfrm>
            <a:off x="4488560" y="5705510"/>
            <a:ext cx="107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A2EA99-359E-7FA6-F6B2-66549A0C518E}"/>
              </a:ext>
            </a:extLst>
          </p:cNvPr>
          <p:cNvSpPr txBox="1"/>
          <p:nvPr/>
        </p:nvSpPr>
        <p:spPr>
          <a:xfrm>
            <a:off x="5546359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78A577-2248-F8E5-43AC-6F4A89C8ED2A}"/>
              </a:ext>
            </a:extLst>
          </p:cNvPr>
          <p:cNvSpPr txBox="1"/>
          <p:nvPr/>
        </p:nvSpPr>
        <p:spPr>
          <a:xfrm>
            <a:off x="6604158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1AEED4-EAE3-079B-107B-40A0C0E1D10A}"/>
              </a:ext>
            </a:extLst>
          </p:cNvPr>
          <p:cNvSpPr txBox="1"/>
          <p:nvPr/>
        </p:nvSpPr>
        <p:spPr>
          <a:xfrm>
            <a:off x="6604158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113398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23805D53-4A06-7E90-9B6B-B334427FF2F8}"/>
              </a:ext>
            </a:extLst>
          </p:cNvPr>
          <p:cNvSpPr txBox="1">
            <a:spLocks/>
          </p:cNvSpPr>
          <p:nvPr/>
        </p:nvSpPr>
        <p:spPr>
          <a:xfrm>
            <a:off x="273050" y="604904"/>
            <a:ext cx="5573568" cy="3833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n-US" sz="2400" spc="-10" dirty="0">
                <a:solidFill>
                  <a:schemeClr val="bg1"/>
                </a:solidFill>
                <a:latin typeface="Rockwell"/>
                <a:cs typeface="Rockwell"/>
              </a:rPr>
              <a:t>Insert School Name Here</a:t>
            </a:r>
            <a:endParaRPr lang="en-US" sz="2400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24319097-556C-C0AF-6367-95183C5E4D5B}"/>
              </a:ext>
            </a:extLst>
          </p:cNvPr>
          <p:cNvGrpSpPr/>
          <p:nvPr/>
        </p:nvGrpSpPr>
        <p:grpSpPr>
          <a:xfrm>
            <a:off x="7796276" y="3084829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6A9DB02F-E1EC-8DA3-9C7B-A6C8E8EAD6E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F9006492-B784-5BA5-89CE-EA55059C983C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6ED77887-3B93-447D-D672-66DF65560841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3D4B6-3908-513C-0D76-89C48A0A053D}"/>
              </a:ext>
            </a:extLst>
          </p:cNvPr>
          <p:cNvSpPr txBox="1"/>
          <p:nvPr/>
        </p:nvSpPr>
        <p:spPr>
          <a:xfrm>
            <a:off x="273050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F3859-93F8-2B0A-90EA-2CF7FABF0219}"/>
              </a:ext>
            </a:extLst>
          </p:cNvPr>
          <p:cNvSpPr txBox="1"/>
          <p:nvPr/>
        </p:nvSpPr>
        <p:spPr>
          <a:xfrm>
            <a:off x="131653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704B8C-C241-010F-D9BF-B7E12370C3E7}"/>
              </a:ext>
            </a:extLst>
          </p:cNvPr>
          <p:cNvSpPr txBox="1"/>
          <p:nvPr/>
        </p:nvSpPr>
        <p:spPr>
          <a:xfrm>
            <a:off x="2372962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EB1E86-3DBA-2D74-39B1-B28E9A969169}"/>
              </a:ext>
            </a:extLst>
          </p:cNvPr>
          <p:cNvSpPr txBox="1"/>
          <p:nvPr/>
        </p:nvSpPr>
        <p:spPr>
          <a:xfrm>
            <a:off x="3416446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ED791A-0F65-D221-A26D-61D7772E948D}"/>
              </a:ext>
            </a:extLst>
          </p:cNvPr>
          <p:cNvSpPr txBox="1"/>
          <p:nvPr/>
        </p:nvSpPr>
        <p:spPr>
          <a:xfrm>
            <a:off x="4474245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B19A34-321E-D377-806D-260044980FB7}"/>
              </a:ext>
            </a:extLst>
          </p:cNvPr>
          <p:cNvSpPr txBox="1"/>
          <p:nvPr/>
        </p:nvSpPr>
        <p:spPr>
          <a:xfrm>
            <a:off x="553204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DF164D-E6F6-5874-0A94-DDE92A8C22BA}"/>
              </a:ext>
            </a:extLst>
          </p:cNvPr>
          <p:cNvSpPr txBox="1"/>
          <p:nvPr/>
        </p:nvSpPr>
        <p:spPr>
          <a:xfrm>
            <a:off x="6589843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B8E47B-7F17-483D-6B27-E80A706BCD88}"/>
              </a:ext>
            </a:extLst>
          </p:cNvPr>
          <p:cNvSpPr txBox="1"/>
          <p:nvPr/>
        </p:nvSpPr>
        <p:spPr>
          <a:xfrm>
            <a:off x="273050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DE9A32-F408-00E7-D483-E0D901CF41EB}"/>
              </a:ext>
            </a:extLst>
          </p:cNvPr>
          <p:cNvSpPr txBox="1"/>
          <p:nvPr/>
        </p:nvSpPr>
        <p:spPr>
          <a:xfrm>
            <a:off x="131653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D00C8E-7C36-E1F1-F090-87A7CF53868C}"/>
              </a:ext>
            </a:extLst>
          </p:cNvPr>
          <p:cNvSpPr txBox="1"/>
          <p:nvPr/>
        </p:nvSpPr>
        <p:spPr>
          <a:xfrm>
            <a:off x="2372962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BA02C1-9628-425E-E12A-C0813A6641BF}"/>
              </a:ext>
            </a:extLst>
          </p:cNvPr>
          <p:cNvSpPr txBox="1"/>
          <p:nvPr/>
        </p:nvSpPr>
        <p:spPr>
          <a:xfrm>
            <a:off x="3416446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A25A44-058D-3F95-5785-4FD0EF87913C}"/>
              </a:ext>
            </a:extLst>
          </p:cNvPr>
          <p:cNvSpPr txBox="1"/>
          <p:nvPr/>
        </p:nvSpPr>
        <p:spPr>
          <a:xfrm>
            <a:off x="4474245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2669BD-31CA-6A23-5109-0F6F63C10EB2}"/>
              </a:ext>
            </a:extLst>
          </p:cNvPr>
          <p:cNvSpPr txBox="1"/>
          <p:nvPr/>
        </p:nvSpPr>
        <p:spPr>
          <a:xfrm>
            <a:off x="553204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0467F7-59E2-B63C-BD1D-2017BF149798}"/>
              </a:ext>
            </a:extLst>
          </p:cNvPr>
          <p:cNvSpPr txBox="1"/>
          <p:nvPr/>
        </p:nvSpPr>
        <p:spPr>
          <a:xfrm>
            <a:off x="6589843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192933-6649-8837-8B48-808E9E6795B7}"/>
              </a:ext>
            </a:extLst>
          </p:cNvPr>
          <p:cNvSpPr txBox="1"/>
          <p:nvPr/>
        </p:nvSpPr>
        <p:spPr>
          <a:xfrm>
            <a:off x="273050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744B51-15CC-4A01-F4B5-096C404085CA}"/>
              </a:ext>
            </a:extLst>
          </p:cNvPr>
          <p:cNvSpPr txBox="1"/>
          <p:nvPr/>
        </p:nvSpPr>
        <p:spPr>
          <a:xfrm>
            <a:off x="131653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BD5F51-307D-BA70-3C76-6978E323912C}"/>
              </a:ext>
            </a:extLst>
          </p:cNvPr>
          <p:cNvSpPr txBox="1"/>
          <p:nvPr/>
        </p:nvSpPr>
        <p:spPr>
          <a:xfrm>
            <a:off x="2372962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CB6BFC-6159-42E5-9B86-28B1AB474024}"/>
              </a:ext>
            </a:extLst>
          </p:cNvPr>
          <p:cNvSpPr txBox="1"/>
          <p:nvPr/>
        </p:nvSpPr>
        <p:spPr>
          <a:xfrm>
            <a:off x="3416446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1DA64B-BBCD-CE14-8151-8B9A36654A8F}"/>
              </a:ext>
            </a:extLst>
          </p:cNvPr>
          <p:cNvSpPr txBox="1"/>
          <p:nvPr/>
        </p:nvSpPr>
        <p:spPr>
          <a:xfrm>
            <a:off x="4474245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3E95ED-FE57-DEB5-11ED-407DC8633BD5}"/>
              </a:ext>
            </a:extLst>
          </p:cNvPr>
          <p:cNvSpPr txBox="1"/>
          <p:nvPr/>
        </p:nvSpPr>
        <p:spPr>
          <a:xfrm>
            <a:off x="553204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850161-6D5B-88DC-4AF2-6936F63FB260}"/>
              </a:ext>
            </a:extLst>
          </p:cNvPr>
          <p:cNvSpPr txBox="1"/>
          <p:nvPr/>
        </p:nvSpPr>
        <p:spPr>
          <a:xfrm>
            <a:off x="6589843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998587-B31F-27F5-471F-6F286E9D827F}"/>
              </a:ext>
            </a:extLst>
          </p:cNvPr>
          <p:cNvSpPr txBox="1"/>
          <p:nvPr/>
        </p:nvSpPr>
        <p:spPr>
          <a:xfrm>
            <a:off x="287365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446E29-EA80-D21F-0B3F-52D5CE5FC102}"/>
              </a:ext>
            </a:extLst>
          </p:cNvPr>
          <p:cNvSpPr txBox="1"/>
          <p:nvPr/>
        </p:nvSpPr>
        <p:spPr>
          <a:xfrm>
            <a:off x="1330849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2E521B-02A8-031D-8310-EA1B12121B53}"/>
              </a:ext>
            </a:extLst>
          </p:cNvPr>
          <p:cNvSpPr txBox="1"/>
          <p:nvPr/>
        </p:nvSpPr>
        <p:spPr>
          <a:xfrm>
            <a:off x="2387277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6EB492-1927-69CC-AEA1-16419A6A7DA1}"/>
              </a:ext>
            </a:extLst>
          </p:cNvPr>
          <p:cNvSpPr txBox="1"/>
          <p:nvPr/>
        </p:nvSpPr>
        <p:spPr>
          <a:xfrm>
            <a:off x="3430761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EF5B27-C105-59D7-31C8-2C649901922D}"/>
              </a:ext>
            </a:extLst>
          </p:cNvPr>
          <p:cNvSpPr txBox="1"/>
          <p:nvPr/>
        </p:nvSpPr>
        <p:spPr>
          <a:xfrm>
            <a:off x="1330849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82F5CC-F7AE-6F6F-A014-137F0789FD53}"/>
              </a:ext>
            </a:extLst>
          </p:cNvPr>
          <p:cNvSpPr txBox="1"/>
          <p:nvPr/>
        </p:nvSpPr>
        <p:spPr>
          <a:xfrm>
            <a:off x="2387277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3BBC90-7B3E-5F41-8C06-E280C8E54BAF}"/>
              </a:ext>
            </a:extLst>
          </p:cNvPr>
          <p:cNvSpPr txBox="1"/>
          <p:nvPr/>
        </p:nvSpPr>
        <p:spPr>
          <a:xfrm>
            <a:off x="3430761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897F8C-03FA-B345-3B24-3BBDD35C01E6}"/>
              </a:ext>
            </a:extLst>
          </p:cNvPr>
          <p:cNvSpPr txBox="1"/>
          <p:nvPr/>
        </p:nvSpPr>
        <p:spPr>
          <a:xfrm>
            <a:off x="4488560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049E7D-29B7-A805-540D-A11F06EE5115}"/>
              </a:ext>
            </a:extLst>
          </p:cNvPr>
          <p:cNvSpPr txBox="1"/>
          <p:nvPr/>
        </p:nvSpPr>
        <p:spPr>
          <a:xfrm>
            <a:off x="5546359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25A269-AEB0-8961-0EB6-8D0737342E4D}"/>
              </a:ext>
            </a:extLst>
          </p:cNvPr>
          <p:cNvSpPr txBox="1"/>
          <p:nvPr/>
        </p:nvSpPr>
        <p:spPr>
          <a:xfrm>
            <a:off x="6604158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835904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A48B0F87-E3E8-9331-8D5A-3D6D888F9A52}"/>
              </a:ext>
            </a:extLst>
          </p:cNvPr>
          <p:cNvSpPr txBox="1">
            <a:spLocks/>
          </p:cNvSpPr>
          <p:nvPr/>
        </p:nvSpPr>
        <p:spPr>
          <a:xfrm>
            <a:off x="273050" y="604904"/>
            <a:ext cx="5573568" cy="3833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n-US" sz="2400" spc="-10" dirty="0">
                <a:solidFill>
                  <a:schemeClr val="bg1"/>
                </a:solidFill>
                <a:latin typeface="Rockwell"/>
                <a:cs typeface="Rockwell"/>
              </a:rPr>
              <a:t>Insert School Name Here</a:t>
            </a:r>
            <a:endParaRPr lang="en-US" sz="2400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E2AED8AF-C16A-3947-D798-F1160DC39CA3}"/>
              </a:ext>
            </a:extLst>
          </p:cNvPr>
          <p:cNvGrpSpPr/>
          <p:nvPr/>
        </p:nvGrpSpPr>
        <p:grpSpPr>
          <a:xfrm>
            <a:off x="7796276" y="3084829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4784D3CD-BC09-E660-DB0D-33AACD1A226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897DBDCC-6C17-D345-832F-22022C6F6D4E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68222075-3A64-7CBB-E8AD-41FEC9D1D4BC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166190-58A3-6581-B7FD-6CFC9B22354C}"/>
              </a:ext>
            </a:extLst>
          </p:cNvPr>
          <p:cNvSpPr txBox="1"/>
          <p:nvPr/>
        </p:nvSpPr>
        <p:spPr>
          <a:xfrm>
            <a:off x="273050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185313-2100-9339-34B2-2060C0007148}"/>
              </a:ext>
            </a:extLst>
          </p:cNvPr>
          <p:cNvSpPr txBox="1"/>
          <p:nvPr/>
        </p:nvSpPr>
        <p:spPr>
          <a:xfrm>
            <a:off x="131653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47612-B1F3-554F-FB96-D82346DCB780}"/>
              </a:ext>
            </a:extLst>
          </p:cNvPr>
          <p:cNvSpPr txBox="1"/>
          <p:nvPr/>
        </p:nvSpPr>
        <p:spPr>
          <a:xfrm>
            <a:off x="2372962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27439-8625-19AA-06D1-661CEC2A00FA}"/>
              </a:ext>
            </a:extLst>
          </p:cNvPr>
          <p:cNvSpPr txBox="1"/>
          <p:nvPr/>
        </p:nvSpPr>
        <p:spPr>
          <a:xfrm>
            <a:off x="3416446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59CBC9-9302-CAD4-042C-9A888B125733}"/>
              </a:ext>
            </a:extLst>
          </p:cNvPr>
          <p:cNvSpPr txBox="1"/>
          <p:nvPr/>
        </p:nvSpPr>
        <p:spPr>
          <a:xfrm>
            <a:off x="4474245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E2D658-05B1-57BC-3F43-D94B0E0B09BA}"/>
              </a:ext>
            </a:extLst>
          </p:cNvPr>
          <p:cNvSpPr txBox="1"/>
          <p:nvPr/>
        </p:nvSpPr>
        <p:spPr>
          <a:xfrm>
            <a:off x="553204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1FCE92-1286-072B-0FB1-6F55C7731955}"/>
              </a:ext>
            </a:extLst>
          </p:cNvPr>
          <p:cNvSpPr txBox="1"/>
          <p:nvPr/>
        </p:nvSpPr>
        <p:spPr>
          <a:xfrm>
            <a:off x="6589843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3C48C-DD4D-BEC0-58BD-3C3CBDCE4068}"/>
              </a:ext>
            </a:extLst>
          </p:cNvPr>
          <p:cNvSpPr txBox="1"/>
          <p:nvPr/>
        </p:nvSpPr>
        <p:spPr>
          <a:xfrm>
            <a:off x="273050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179A6F-2120-5A85-5217-8B8AC6C03EFB}"/>
              </a:ext>
            </a:extLst>
          </p:cNvPr>
          <p:cNvSpPr txBox="1"/>
          <p:nvPr/>
        </p:nvSpPr>
        <p:spPr>
          <a:xfrm>
            <a:off x="131653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E405C1-9A79-6A6E-75F4-A453BC11B97E}"/>
              </a:ext>
            </a:extLst>
          </p:cNvPr>
          <p:cNvSpPr txBox="1"/>
          <p:nvPr/>
        </p:nvSpPr>
        <p:spPr>
          <a:xfrm>
            <a:off x="2372962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B1C0E-86DB-D143-B65C-70CDD2EC2A89}"/>
              </a:ext>
            </a:extLst>
          </p:cNvPr>
          <p:cNvSpPr txBox="1"/>
          <p:nvPr/>
        </p:nvSpPr>
        <p:spPr>
          <a:xfrm>
            <a:off x="3416446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7BBFBE-FE83-BB1A-D714-E6AB03C13AA3}"/>
              </a:ext>
            </a:extLst>
          </p:cNvPr>
          <p:cNvSpPr txBox="1"/>
          <p:nvPr/>
        </p:nvSpPr>
        <p:spPr>
          <a:xfrm>
            <a:off x="4474245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7F1F82-9C87-2087-8B0C-3EDA9F755916}"/>
              </a:ext>
            </a:extLst>
          </p:cNvPr>
          <p:cNvSpPr txBox="1"/>
          <p:nvPr/>
        </p:nvSpPr>
        <p:spPr>
          <a:xfrm>
            <a:off x="553204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EF93F7-E56F-6B2F-D4F6-5F7141A610F0}"/>
              </a:ext>
            </a:extLst>
          </p:cNvPr>
          <p:cNvSpPr txBox="1"/>
          <p:nvPr/>
        </p:nvSpPr>
        <p:spPr>
          <a:xfrm>
            <a:off x="6589843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1A8CC4-1BC2-BEA2-CA44-27F150FEC4CA}"/>
              </a:ext>
            </a:extLst>
          </p:cNvPr>
          <p:cNvSpPr txBox="1"/>
          <p:nvPr/>
        </p:nvSpPr>
        <p:spPr>
          <a:xfrm>
            <a:off x="273050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92B895-A091-128E-8338-5BCDEB1287AD}"/>
              </a:ext>
            </a:extLst>
          </p:cNvPr>
          <p:cNvSpPr txBox="1"/>
          <p:nvPr/>
        </p:nvSpPr>
        <p:spPr>
          <a:xfrm>
            <a:off x="131653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6522BC-3D99-9220-2854-3CDF44135A02}"/>
              </a:ext>
            </a:extLst>
          </p:cNvPr>
          <p:cNvSpPr txBox="1"/>
          <p:nvPr/>
        </p:nvSpPr>
        <p:spPr>
          <a:xfrm>
            <a:off x="2372962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8CD746-49E0-0D2B-AF98-59D8A7C8087A}"/>
              </a:ext>
            </a:extLst>
          </p:cNvPr>
          <p:cNvSpPr txBox="1"/>
          <p:nvPr/>
        </p:nvSpPr>
        <p:spPr>
          <a:xfrm>
            <a:off x="3416446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35E742-B663-B06B-31D1-E449B189C2A2}"/>
              </a:ext>
            </a:extLst>
          </p:cNvPr>
          <p:cNvSpPr txBox="1"/>
          <p:nvPr/>
        </p:nvSpPr>
        <p:spPr>
          <a:xfrm>
            <a:off x="4474245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47EB60-E09C-FFD9-C05C-DD72554818F8}"/>
              </a:ext>
            </a:extLst>
          </p:cNvPr>
          <p:cNvSpPr txBox="1"/>
          <p:nvPr/>
        </p:nvSpPr>
        <p:spPr>
          <a:xfrm>
            <a:off x="553204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8EBA36-E773-D701-0727-3DF4225C1C52}"/>
              </a:ext>
            </a:extLst>
          </p:cNvPr>
          <p:cNvSpPr txBox="1"/>
          <p:nvPr/>
        </p:nvSpPr>
        <p:spPr>
          <a:xfrm>
            <a:off x="6589843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949260-9CFE-BD38-D9A5-5A6A2D2D7B4B}"/>
              </a:ext>
            </a:extLst>
          </p:cNvPr>
          <p:cNvSpPr txBox="1"/>
          <p:nvPr/>
        </p:nvSpPr>
        <p:spPr>
          <a:xfrm>
            <a:off x="287365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EBD4EC-4727-8FA7-1DAC-888D3666A942}"/>
              </a:ext>
            </a:extLst>
          </p:cNvPr>
          <p:cNvSpPr txBox="1"/>
          <p:nvPr/>
        </p:nvSpPr>
        <p:spPr>
          <a:xfrm>
            <a:off x="1330849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24CEDC-21BA-03CF-897E-ADFC6D35D1A1}"/>
              </a:ext>
            </a:extLst>
          </p:cNvPr>
          <p:cNvSpPr txBox="1"/>
          <p:nvPr/>
        </p:nvSpPr>
        <p:spPr>
          <a:xfrm>
            <a:off x="2387277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922F64-1C33-87DE-E83F-AAF5D237BAF3}"/>
              </a:ext>
            </a:extLst>
          </p:cNvPr>
          <p:cNvSpPr txBox="1"/>
          <p:nvPr/>
        </p:nvSpPr>
        <p:spPr>
          <a:xfrm>
            <a:off x="3430761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2D5BB9-737B-88A9-7DD9-514A0259126E}"/>
              </a:ext>
            </a:extLst>
          </p:cNvPr>
          <p:cNvSpPr txBox="1"/>
          <p:nvPr/>
        </p:nvSpPr>
        <p:spPr>
          <a:xfrm>
            <a:off x="4488560" y="5705510"/>
            <a:ext cx="107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E1C25C-3B4E-F22D-9571-80DCE988843A}"/>
              </a:ext>
            </a:extLst>
          </p:cNvPr>
          <p:cNvSpPr txBox="1"/>
          <p:nvPr/>
        </p:nvSpPr>
        <p:spPr>
          <a:xfrm>
            <a:off x="5546359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DCD392-19E3-767D-1C01-5306752CA130}"/>
              </a:ext>
            </a:extLst>
          </p:cNvPr>
          <p:cNvSpPr txBox="1"/>
          <p:nvPr/>
        </p:nvSpPr>
        <p:spPr>
          <a:xfrm>
            <a:off x="6604158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CF5B25-8E91-C214-0FD2-4B9E6644D945}"/>
              </a:ext>
            </a:extLst>
          </p:cNvPr>
          <p:cNvSpPr txBox="1"/>
          <p:nvPr/>
        </p:nvSpPr>
        <p:spPr>
          <a:xfrm>
            <a:off x="4488560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4D1F50-DD8E-E48F-211C-63F018AA2468}"/>
              </a:ext>
            </a:extLst>
          </p:cNvPr>
          <p:cNvSpPr txBox="1"/>
          <p:nvPr/>
        </p:nvSpPr>
        <p:spPr>
          <a:xfrm>
            <a:off x="5546359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5F9AF1-3AB9-7E7E-9B9B-50CF763656FA}"/>
              </a:ext>
            </a:extLst>
          </p:cNvPr>
          <p:cNvSpPr txBox="1"/>
          <p:nvPr/>
        </p:nvSpPr>
        <p:spPr>
          <a:xfrm>
            <a:off x="6604158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1088111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6C22AF36-33AF-C3AC-D7B6-E8488039E845}"/>
              </a:ext>
            </a:extLst>
          </p:cNvPr>
          <p:cNvSpPr txBox="1">
            <a:spLocks/>
          </p:cNvSpPr>
          <p:nvPr/>
        </p:nvSpPr>
        <p:spPr>
          <a:xfrm>
            <a:off x="273050" y="604904"/>
            <a:ext cx="5573568" cy="3833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n-US" sz="2400" spc="-10" dirty="0">
                <a:solidFill>
                  <a:schemeClr val="bg1"/>
                </a:solidFill>
                <a:latin typeface="Rockwell"/>
                <a:cs typeface="Rockwell"/>
              </a:rPr>
              <a:t>Insert School Name Here</a:t>
            </a:r>
            <a:endParaRPr lang="en-US" sz="2400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A2C47BA6-2EA9-ED6C-8C4F-84C7DF5E7291}"/>
              </a:ext>
            </a:extLst>
          </p:cNvPr>
          <p:cNvGrpSpPr/>
          <p:nvPr/>
        </p:nvGrpSpPr>
        <p:grpSpPr>
          <a:xfrm>
            <a:off x="7796276" y="3084829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B458D546-B520-1EF2-92DC-2C672CCF46A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37A94864-EBC3-B263-4051-D6B3AFB77088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B986FB54-C52E-806C-03B8-A7932A8BC199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218430-86A2-6B54-A92A-9CF5004A6FBC}"/>
              </a:ext>
            </a:extLst>
          </p:cNvPr>
          <p:cNvSpPr txBox="1"/>
          <p:nvPr/>
        </p:nvSpPr>
        <p:spPr>
          <a:xfrm>
            <a:off x="273050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D5A9C6-A797-C7A5-1B03-5096718F731A}"/>
              </a:ext>
            </a:extLst>
          </p:cNvPr>
          <p:cNvSpPr txBox="1"/>
          <p:nvPr/>
        </p:nvSpPr>
        <p:spPr>
          <a:xfrm>
            <a:off x="131653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41EFC0-4842-F300-4C0A-517562E02483}"/>
              </a:ext>
            </a:extLst>
          </p:cNvPr>
          <p:cNvSpPr txBox="1"/>
          <p:nvPr/>
        </p:nvSpPr>
        <p:spPr>
          <a:xfrm>
            <a:off x="2372962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52E075-1926-F9D4-9533-B4FE7204DFE5}"/>
              </a:ext>
            </a:extLst>
          </p:cNvPr>
          <p:cNvSpPr txBox="1"/>
          <p:nvPr/>
        </p:nvSpPr>
        <p:spPr>
          <a:xfrm>
            <a:off x="3416446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D4FCA-EBB5-7530-39D1-E8EDE08DCD3F}"/>
              </a:ext>
            </a:extLst>
          </p:cNvPr>
          <p:cNvSpPr txBox="1"/>
          <p:nvPr/>
        </p:nvSpPr>
        <p:spPr>
          <a:xfrm>
            <a:off x="4474245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53CBBE-05CD-964F-E863-DBBA22F748BA}"/>
              </a:ext>
            </a:extLst>
          </p:cNvPr>
          <p:cNvSpPr txBox="1"/>
          <p:nvPr/>
        </p:nvSpPr>
        <p:spPr>
          <a:xfrm>
            <a:off x="553204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71885B-5220-B3E3-A01F-9CA92BCBED96}"/>
              </a:ext>
            </a:extLst>
          </p:cNvPr>
          <p:cNvSpPr txBox="1"/>
          <p:nvPr/>
        </p:nvSpPr>
        <p:spPr>
          <a:xfrm>
            <a:off x="6589843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CF9435-3493-2B26-88E0-6CD258A209E2}"/>
              </a:ext>
            </a:extLst>
          </p:cNvPr>
          <p:cNvSpPr txBox="1"/>
          <p:nvPr/>
        </p:nvSpPr>
        <p:spPr>
          <a:xfrm>
            <a:off x="273050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D8A59B-6D39-BCB6-4318-AD55F588FF48}"/>
              </a:ext>
            </a:extLst>
          </p:cNvPr>
          <p:cNvSpPr txBox="1"/>
          <p:nvPr/>
        </p:nvSpPr>
        <p:spPr>
          <a:xfrm>
            <a:off x="131653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622B4-7F12-DCE3-A77B-6D33CF5F27E8}"/>
              </a:ext>
            </a:extLst>
          </p:cNvPr>
          <p:cNvSpPr txBox="1"/>
          <p:nvPr/>
        </p:nvSpPr>
        <p:spPr>
          <a:xfrm>
            <a:off x="2372962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DC406C-D163-4119-55C4-2BCAEC80A615}"/>
              </a:ext>
            </a:extLst>
          </p:cNvPr>
          <p:cNvSpPr txBox="1"/>
          <p:nvPr/>
        </p:nvSpPr>
        <p:spPr>
          <a:xfrm>
            <a:off x="3416446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0CC868-390B-57B6-000D-3034095A7ACC}"/>
              </a:ext>
            </a:extLst>
          </p:cNvPr>
          <p:cNvSpPr txBox="1"/>
          <p:nvPr/>
        </p:nvSpPr>
        <p:spPr>
          <a:xfrm>
            <a:off x="4474245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CA7EE5-3883-F033-D8BC-92C1BC590737}"/>
              </a:ext>
            </a:extLst>
          </p:cNvPr>
          <p:cNvSpPr txBox="1"/>
          <p:nvPr/>
        </p:nvSpPr>
        <p:spPr>
          <a:xfrm>
            <a:off x="553204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850F98-626D-15FE-C216-A148A6E128BD}"/>
              </a:ext>
            </a:extLst>
          </p:cNvPr>
          <p:cNvSpPr txBox="1"/>
          <p:nvPr/>
        </p:nvSpPr>
        <p:spPr>
          <a:xfrm>
            <a:off x="6589843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03574E-D508-6766-1BF9-0337D27205FD}"/>
              </a:ext>
            </a:extLst>
          </p:cNvPr>
          <p:cNvSpPr txBox="1"/>
          <p:nvPr/>
        </p:nvSpPr>
        <p:spPr>
          <a:xfrm>
            <a:off x="273050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3B3DEB-EEB6-FB3B-8FD6-9E4AA9513F12}"/>
              </a:ext>
            </a:extLst>
          </p:cNvPr>
          <p:cNvSpPr txBox="1"/>
          <p:nvPr/>
        </p:nvSpPr>
        <p:spPr>
          <a:xfrm>
            <a:off x="131653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D8FF32-CBDE-C770-C2D0-341181962797}"/>
              </a:ext>
            </a:extLst>
          </p:cNvPr>
          <p:cNvSpPr txBox="1"/>
          <p:nvPr/>
        </p:nvSpPr>
        <p:spPr>
          <a:xfrm>
            <a:off x="2372962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9E6106-4F6D-7714-DD92-C4F9C3DCA9EF}"/>
              </a:ext>
            </a:extLst>
          </p:cNvPr>
          <p:cNvSpPr txBox="1"/>
          <p:nvPr/>
        </p:nvSpPr>
        <p:spPr>
          <a:xfrm>
            <a:off x="3416446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220B3A-1FC1-A757-FE30-83F2C455CA56}"/>
              </a:ext>
            </a:extLst>
          </p:cNvPr>
          <p:cNvSpPr txBox="1"/>
          <p:nvPr/>
        </p:nvSpPr>
        <p:spPr>
          <a:xfrm>
            <a:off x="4474245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D5DAF2-8023-6507-5D53-48253FBA0810}"/>
              </a:ext>
            </a:extLst>
          </p:cNvPr>
          <p:cNvSpPr txBox="1"/>
          <p:nvPr/>
        </p:nvSpPr>
        <p:spPr>
          <a:xfrm>
            <a:off x="553204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EF76D1-8780-1427-EEB7-DD362193834D}"/>
              </a:ext>
            </a:extLst>
          </p:cNvPr>
          <p:cNvSpPr txBox="1"/>
          <p:nvPr/>
        </p:nvSpPr>
        <p:spPr>
          <a:xfrm>
            <a:off x="6589843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FC26DA-C03F-A8AB-C091-038F526C477E}"/>
              </a:ext>
            </a:extLst>
          </p:cNvPr>
          <p:cNvSpPr txBox="1"/>
          <p:nvPr/>
        </p:nvSpPr>
        <p:spPr>
          <a:xfrm>
            <a:off x="287365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212CE0-EDE5-0026-79B7-9FE8902CB30B}"/>
              </a:ext>
            </a:extLst>
          </p:cNvPr>
          <p:cNvSpPr txBox="1"/>
          <p:nvPr/>
        </p:nvSpPr>
        <p:spPr>
          <a:xfrm>
            <a:off x="1330849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9489F1-2042-B4D2-47B2-D21B3781D37A}"/>
              </a:ext>
            </a:extLst>
          </p:cNvPr>
          <p:cNvSpPr txBox="1"/>
          <p:nvPr/>
        </p:nvSpPr>
        <p:spPr>
          <a:xfrm>
            <a:off x="2387277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F4DAF2-6299-CAE3-7845-AB19FD48DCE8}"/>
              </a:ext>
            </a:extLst>
          </p:cNvPr>
          <p:cNvSpPr txBox="1"/>
          <p:nvPr/>
        </p:nvSpPr>
        <p:spPr>
          <a:xfrm>
            <a:off x="3430761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B47951-DBE9-DDDB-DDEE-901F2C41FD1E}"/>
              </a:ext>
            </a:extLst>
          </p:cNvPr>
          <p:cNvSpPr txBox="1"/>
          <p:nvPr/>
        </p:nvSpPr>
        <p:spPr>
          <a:xfrm>
            <a:off x="4488560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8F5DF0-E4C3-0964-D1F5-C0A49DF0AA82}"/>
              </a:ext>
            </a:extLst>
          </p:cNvPr>
          <p:cNvSpPr txBox="1"/>
          <p:nvPr/>
        </p:nvSpPr>
        <p:spPr>
          <a:xfrm>
            <a:off x="5546359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D9720A-EC10-BBF3-012E-16B6380ED5AA}"/>
              </a:ext>
            </a:extLst>
          </p:cNvPr>
          <p:cNvSpPr txBox="1"/>
          <p:nvPr/>
        </p:nvSpPr>
        <p:spPr>
          <a:xfrm>
            <a:off x="6604158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1333097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638CF3C3-8E78-4030-1181-879EA67F29A2}"/>
              </a:ext>
            </a:extLst>
          </p:cNvPr>
          <p:cNvSpPr txBox="1">
            <a:spLocks/>
          </p:cNvSpPr>
          <p:nvPr/>
        </p:nvSpPr>
        <p:spPr>
          <a:xfrm>
            <a:off x="273050" y="604904"/>
            <a:ext cx="5573568" cy="3833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n-US" sz="2400" spc="-10" dirty="0">
                <a:solidFill>
                  <a:schemeClr val="bg1"/>
                </a:solidFill>
                <a:latin typeface="Rockwell"/>
                <a:cs typeface="Rockwell"/>
              </a:rPr>
              <a:t>Insert School Name Here</a:t>
            </a:r>
            <a:endParaRPr lang="en-US" sz="2400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C9D4AB31-FDF9-2769-D468-707DB6CE2792}"/>
              </a:ext>
            </a:extLst>
          </p:cNvPr>
          <p:cNvGrpSpPr/>
          <p:nvPr/>
        </p:nvGrpSpPr>
        <p:grpSpPr>
          <a:xfrm>
            <a:off x="7796276" y="3084829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69E69BF2-3217-C089-55B7-B02D3108909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4040EDBE-16E9-7484-1295-ECE54910469F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C22586E0-1ADA-D042-35CE-8838B6FCDF2E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594599-14C2-F18F-9F4F-AF24BDCC7BB4}"/>
              </a:ext>
            </a:extLst>
          </p:cNvPr>
          <p:cNvSpPr txBox="1"/>
          <p:nvPr/>
        </p:nvSpPr>
        <p:spPr>
          <a:xfrm>
            <a:off x="273050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2ACDFB-B8ED-4F41-C71D-7DDD10CFC18A}"/>
              </a:ext>
            </a:extLst>
          </p:cNvPr>
          <p:cNvSpPr txBox="1"/>
          <p:nvPr/>
        </p:nvSpPr>
        <p:spPr>
          <a:xfrm>
            <a:off x="131653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22A1DC-BBC2-F203-4ACE-E8E0E903ACAC}"/>
              </a:ext>
            </a:extLst>
          </p:cNvPr>
          <p:cNvSpPr txBox="1"/>
          <p:nvPr/>
        </p:nvSpPr>
        <p:spPr>
          <a:xfrm>
            <a:off x="2372962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267DE-F48A-83C8-50B5-739576333CD3}"/>
              </a:ext>
            </a:extLst>
          </p:cNvPr>
          <p:cNvSpPr txBox="1"/>
          <p:nvPr/>
        </p:nvSpPr>
        <p:spPr>
          <a:xfrm>
            <a:off x="3416446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6B6F9-2362-5DE9-5BDF-997A4FCF6988}"/>
              </a:ext>
            </a:extLst>
          </p:cNvPr>
          <p:cNvSpPr txBox="1"/>
          <p:nvPr/>
        </p:nvSpPr>
        <p:spPr>
          <a:xfrm>
            <a:off x="4474245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A8B940-EED2-D2DF-8339-0039413176DF}"/>
              </a:ext>
            </a:extLst>
          </p:cNvPr>
          <p:cNvSpPr txBox="1"/>
          <p:nvPr/>
        </p:nvSpPr>
        <p:spPr>
          <a:xfrm>
            <a:off x="553204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A8CBA-72BB-43DE-62F0-6818807A6B64}"/>
              </a:ext>
            </a:extLst>
          </p:cNvPr>
          <p:cNvSpPr txBox="1"/>
          <p:nvPr/>
        </p:nvSpPr>
        <p:spPr>
          <a:xfrm>
            <a:off x="6589843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789EF4-9585-AAED-DB7A-739EE28E939E}"/>
              </a:ext>
            </a:extLst>
          </p:cNvPr>
          <p:cNvSpPr txBox="1"/>
          <p:nvPr/>
        </p:nvSpPr>
        <p:spPr>
          <a:xfrm>
            <a:off x="273050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71B5E-3A04-B1A7-66B5-8E6B78B640BB}"/>
              </a:ext>
            </a:extLst>
          </p:cNvPr>
          <p:cNvSpPr txBox="1"/>
          <p:nvPr/>
        </p:nvSpPr>
        <p:spPr>
          <a:xfrm>
            <a:off x="131653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18CB54-FA03-CC76-C3BB-ABE551D9CC58}"/>
              </a:ext>
            </a:extLst>
          </p:cNvPr>
          <p:cNvSpPr txBox="1"/>
          <p:nvPr/>
        </p:nvSpPr>
        <p:spPr>
          <a:xfrm>
            <a:off x="2372962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B1DAA2-6CA0-299B-B503-37848D49F8AC}"/>
              </a:ext>
            </a:extLst>
          </p:cNvPr>
          <p:cNvSpPr txBox="1"/>
          <p:nvPr/>
        </p:nvSpPr>
        <p:spPr>
          <a:xfrm>
            <a:off x="3416446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FC51DE-24F4-697C-F21D-EB6022E23742}"/>
              </a:ext>
            </a:extLst>
          </p:cNvPr>
          <p:cNvSpPr txBox="1"/>
          <p:nvPr/>
        </p:nvSpPr>
        <p:spPr>
          <a:xfrm>
            <a:off x="4474245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8F043D-2BC1-35BE-EDDC-F038FAD587D1}"/>
              </a:ext>
            </a:extLst>
          </p:cNvPr>
          <p:cNvSpPr txBox="1"/>
          <p:nvPr/>
        </p:nvSpPr>
        <p:spPr>
          <a:xfrm>
            <a:off x="553204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5DBDB5-2DB1-59E5-6359-A0558958C150}"/>
              </a:ext>
            </a:extLst>
          </p:cNvPr>
          <p:cNvSpPr txBox="1"/>
          <p:nvPr/>
        </p:nvSpPr>
        <p:spPr>
          <a:xfrm>
            <a:off x="6589843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1139A8-6AD5-506F-970C-AE5912C1B928}"/>
              </a:ext>
            </a:extLst>
          </p:cNvPr>
          <p:cNvSpPr txBox="1"/>
          <p:nvPr/>
        </p:nvSpPr>
        <p:spPr>
          <a:xfrm>
            <a:off x="273050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5814A9-C363-4EA2-750C-9F4B7C7BD8F4}"/>
              </a:ext>
            </a:extLst>
          </p:cNvPr>
          <p:cNvSpPr txBox="1"/>
          <p:nvPr/>
        </p:nvSpPr>
        <p:spPr>
          <a:xfrm>
            <a:off x="131653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635FD3-64F5-D92F-8311-A1D0C59D754F}"/>
              </a:ext>
            </a:extLst>
          </p:cNvPr>
          <p:cNvSpPr txBox="1"/>
          <p:nvPr/>
        </p:nvSpPr>
        <p:spPr>
          <a:xfrm>
            <a:off x="2372962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24A76B-ED2A-3CAD-C406-0D43A63DEAA3}"/>
              </a:ext>
            </a:extLst>
          </p:cNvPr>
          <p:cNvSpPr txBox="1"/>
          <p:nvPr/>
        </p:nvSpPr>
        <p:spPr>
          <a:xfrm>
            <a:off x="3416446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32FB0A-C781-B945-0E80-011C8E92C2A0}"/>
              </a:ext>
            </a:extLst>
          </p:cNvPr>
          <p:cNvSpPr txBox="1"/>
          <p:nvPr/>
        </p:nvSpPr>
        <p:spPr>
          <a:xfrm>
            <a:off x="4474245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B45B11-7472-035C-CF30-059B79752F61}"/>
              </a:ext>
            </a:extLst>
          </p:cNvPr>
          <p:cNvSpPr txBox="1"/>
          <p:nvPr/>
        </p:nvSpPr>
        <p:spPr>
          <a:xfrm>
            <a:off x="553204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9052B4-1777-F036-DA33-43C168B39FB0}"/>
              </a:ext>
            </a:extLst>
          </p:cNvPr>
          <p:cNvSpPr txBox="1"/>
          <p:nvPr/>
        </p:nvSpPr>
        <p:spPr>
          <a:xfrm>
            <a:off x="6589843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D076AB-A505-DEA5-47E0-6E38C9D16099}"/>
              </a:ext>
            </a:extLst>
          </p:cNvPr>
          <p:cNvSpPr txBox="1"/>
          <p:nvPr/>
        </p:nvSpPr>
        <p:spPr>
          <a:xfrm>
            <a:off x="287365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AB57BD-DB62-AFFF-FDA6-6F188EF87444}"/>
              </a:ext>
            </a:extLst>
          </p:cNvPr>
          <p:cNvSpPr txBox="1"/>
          <p:nvPr/>
        </p:nvSpPr>
        <p:spPr>
          <a:xfrm>
            <a:off x="1330849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FAD45C-32D2-725E-467D-CBD24D811117}"/>
              </a:ext>
            </a:extLst>
          </p:cNvPr>
          <p:cNvSpPr txBox="1"/>
          <p:nvPr/>
        </p:nvSpPr>
        <p:spPr>
          <a:xfrm>
            <a:off x="2387277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BBA298-D7E8-7A5A-E241-2E635F1307A5}"/>
              </a:ext>
            </a:extLst>
          </p:cNvPr>
          <p:cNvSpPr txBox="1"/>
          <p:nvPr/>
        </p:nvSpPr>
        <p:spPr>
          <a:xfrm>
            <a:off x="287365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647066-A3F0-6970-0172-D9181CC017B4}"/>
              </a:ext>
            </a:extLst>
          </p:cNvPr>
          <p:cNvSpPr txBox="1"/>
          <p:nvPr/>
        </p:nvSpPr>
        <p:spPr>
          <a:xfrm>
            <a:off x="1330849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56348D-4B27-C5B1-EC4B-0164F7D9205A}"/>
              </a:ext>
            </a:extLst>
          </p:cNvPr>
          <p:cNvSpPr txBox="1"/>
          <p:nvPr/>
        </p:nvSpPr>
        <p:spPr>
          <a:xfrm>
            <a:off x="2387277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FD672D-A65D-4B63-4DA2-971155FB0B45}"/>
              </a:ext>
            </a:extLst>
          </p:cNvPr>
          <p:cNvSpPr txBox="1"/>
          <p:nvPr/>
        </p:nvSpPr>
        <p:spPr>
          <a:xfrm>
            <a:off x="3430761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5BB62D-2536-EF6D-3D3E-6E800EA376BF}"/>
              </a:ext>
            </a:extLst>
          </p:cNvPr>
          <p:cNvSpPr txBox="1"/>
          <p:nvPr/>
        </p:nvSpPr>
        <p:spPr>
          <a:xfrm>
            <a:off x="4488560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473D05-777B-5D84-021E-386210D536CA}"/>
              </a:ext>
            </a:extLst>
          </p:cNvPr>
          <p:cNvSpPr txBox="1"/>
          <p:nvPr/>
        </p:nvSpPr>
        <p:spPr>
          <a:xfrm>
            <a:off x="5546359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BF05AA-AFF4-00E3-0705-D7EEF184EDEC}"/>
              </a:ext>
            </a:extLst>
          </p:cNvPr>
          <p:cNvSpPr txBox="1"/>
          <p:nvPr/>
        </p:nvSpPr>
        <p:spPr>
          <a:xfrm>
            <a:off x="6604158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1199821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F1F1756D-41D1-7D74-5F92-936DEC30D3B1}"/>
              </a:ext>
            </a:extLst>
          </p:cNvPr>
          <p:cNvSpPr txBox="1">
            <a:spLocks/>
          </p:cNvSpPr>
          <p:nvPr/>
        </p:nvSpPr>
        <p:spPr>
          <a:xfrm>
            <a:off x="273050" y="604904"/>
            <a:ext cx="5573568" cy="3833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2820"/>
              </a:lnSpc>
            </a:pPr>
            <a:r>
              <a:rPr lang="en-US" sz="2400" spc="-10" dirty="0">
                <a:solidFill>
                  <a:schemeClr val="bg1"/>
                </a:solidFill>
                <a:latin typeface="Rockwell"/>
                <a:cs typeface="Rockwell"/>
              </a:rPr>
              <a:t>Insert School Name Here</a:t>
            </a:r>
            <a:endParaRPr lang="en-US" sz="2400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  <p:grpSp>
        <p:nvGrpSpPr>
          <p:cNvPr id="3" name="object 5">
            <a:extLst>
              <a:ext uri="{FF2B5EF4-FFF2-40B4-BE49-F238E27FC236}">
                <a16:creationId xmlns:a16="http://schemas.microsoft.com/office/drawing/2014/main" id="{CC1F6842-05D7-5134-0D62-19EBA57151E9}"/>
              </a:ext>
            </a:extLst>
          </p:cNvPr>
          <p:cNvGrpSpPr/>
          <p:nvPr/>
        </p:nvGrpSpPr>
        <p:grpSpPr>
          <a:xfrm>
            <a:off x="7796276" y="3084829"/>
            <a:ext cx="255270" cy="237490"/>
            <a:chOff x="7808979" y="2881629"/>
            <a:chExt cx="255270" cy="237490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5224410F-38D1-33DA-4435-B7DDC97AEC3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4665" y="2896054"/>
              <a:ext cx="228980" cy="219506"/>
            </a:xfrm>
            <a:prstGeom prst="rect">
              <a:avLst/>
            </a:prstGeom>
          </p:spPr>
        </p:pic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14BEB3F0-35E6-4636-3989-C2B8B7C593B0}"/>
                </a:ext>
              </a:extLst>
            </p:cNvPr>
            <p:cNvSpPr/>
            <p:nvPr/>
          </p:nvSpPr>
          <p:spPr>
            <a:xfrm>
              <a:off x="7808979" y="2881629"/>
              <a:ext cx="255270" cy="237490"/>
            </a:xfrm>
            <a:custGeom>
              <a:avLst/>
              <a:gdLst/>
              <a:ahLst/>
              <a:cxnLst/>
              <a:rect l="l" t="t" r="r" b="b"/>
              <a:pathLst>
                <a:path w="255270" h="237489">
                  <a:moveTo>
                    <a:pt x="117925" y="167639"/>
                  </a:moveTo>
                  <a:lnTo>
                    <a:pt x="94792" y="167639"/>
                  </a:lnTo>
                  <a:lnTo>
                    <a:pt x="95643" y="168909"/>
                  </a:lnTo>
                  <a:lnTo>
                    <a:pt x="97536" y="168909"/>
                  </a:lnTo>
                  <a:lnTo>
                    <a:pt x="99136" y="170179"/>
                  </a:lnTo>
                  <a:lnTo>
                    <a:pt x="104927" y="176529"/>
                  </a:lnTo>
                  <a:lnTo>
                    <a:pt x="105562" y="177799"/>
                  </a:lnTo>
                  <a:lnTo>
                    <a:pt x="110591" y="193039"/>
                  </a:lnTo>
                  <a:lnTo>
                    <a:pt x="117348" y="198119"/>
                  </a:lnTo>
                  <a:lnTo>
                    <a:pt x="119392" y="201929"/>
                  </a:lnTo>
                  <a:lnTo>
                    <a:pt x="121589" y="205739"/>
                  </a:lnTo>
                  <a:lnTo>
                    <a:pt x="126631" y="210819"/>
                  </a:lnTo>
                  <a:lnTo>
                    <a:pt x="126123" y="214629"/>
                  </a:lnTo>
                  <a:lnTo>
                    <a:pt x="126974" y="218439"/>
                  </a:lnTo>
                  <a:lnTo>
                    <a:pt x="129628" y="223519"/>
                  </a:lnTo>
                  <a:lnTo>
                    <a:pt x="135127" y="234949"/>
                  </a:lnTo>
                  <a:lnTo>
                    <a:pt x="144068" y="237489"/>
                  </a:lnTo>
                  <a:lnTo>
                    <a:pt x="196031" y="237489"/>
                  </a:lnTo>
                  <a:lnTo>
                    <a:pt x="196302" y="234949"/>
                  </a:lnTo>
                  <a:lnTo>
                    <a:pt x="196392" y="233679"/>
                  </a:lnTo>
                  <a:lnTo>
                    <a:pt x="178371" y="233679"/>
                  </a:lnTo>
                  <a:lnTo>
                    <a:pt x="172364" y="229869"/>
                  </a:lnTo>
                  <a:lnTo>
                    <a:pt x="161950" y="229869"/>
                  </a:lnTo>
                  <a:lnTo>
                    <a:pt x="162445" y="226059"/>
                  </a:lnTo>
                  <a:lnTo>
                    <a:pt x="150279" y="224789"/>
                  </a:lnTo>
                  <a:lnTo>
                    <a:pt x="153682" y="224789"/>
                  </a:lnTo>
                  <a:lnTo>
                    <a:pt x="145415" y="222249"/>
                  </a:lnTo>
                  <a:lnTo>
                    <a:pt x="145415" y="219709"/>
                  </a:lnTo>
                  <a:lnTo>
                    <a:pt x="140055" y="209549"/>
                  </a:lnTo>
                  <a:lnTo>
                    <a:pt x="148094" y="209549"/>
                  </a:lnTo>
                  <a:lnTo>
                    <a:pt x="130086" y="191769"/>
                  </a:lnTo>
                  <a:lnTo>
                    <a:pt x="132270" y="190499"/>
                  </a:lnTo>
                  <a:lnTo>
                    <a:pt x="122542" y="181609"/>
                  </a:lnTo>
                  <a:lnTo>
                    <a:pt x="121577" y="173989"/>
                  </a:lnTo>
                  <a:lnTo>
                    <a:pt x="117925" y="167639"/>
                  </a:lnTo>
                  <a:close/>
                </a:path>
                <a:path w="255270" h="237489">
                  <a:moveTo>
                    <a:pt x="197091" y="229869"/>
                  </a:moveTo>
                  <a:lnTo>
                    <a:pt x="181381" y="229869"/>
                  </a:lnTo>
                  <a:lnTo>
                    <a:pt x="180530" y="231139"/>
                  </a:lnTo>
                  <a:lnTo>
                    <a:pt x="181241" y="233679"/>
                  </a:lnTo>
                  <a:lnTo>
                    <a:pt x="196392" y="233679"/>
                  </a:lnTo>
                  <a:lnTo>
                    <a:pt x="197091" y="229869"/>
                  </a:lnTo>
                  <a:close/>
                </a:path>
                <a:path w="255270" h="237489">
                  <a:moveTo>
                    <a:pt x="192392" y="217169"/>
                  </a:moveTo>
                  <a:lnTo>
                    <a:pt x="176072" y="217169"/>
                  </a:lnTo>
                  <a:lnTo>
                    <a:pt x="179971" y="231139"/>
                  </a:lnTo>
                  <a:lnTo>
                    <a:pt x="181381" y="229869"/>
                  </a:lnTo>
                  <a:lnTo>
                    <a:pt x="197091" y="229869"/>
                  </a:lnTo>
                  <a:lnTo>
                    <a:pt x="196545" y="224789"/>
                  </a:lnTo>
                  <a:lnTo>
                    <a:pt x="193636" y="220979"/>
                  </a:lnTo>
                  <a:lnTo>
                    <a:pt x="193357" y="219709"/>
                  </a:lnTo>
                  <a:lnTo>
                    <a:pt x="192392" y="217169"/>
                  </a:lnTo>
                  <a:close/>
                </a:path>
                <a:path w="255270" h="237489">
                  <a:moveTo>
                    <a:pt x="185420" y="182879"/>
                  </a:moveTo>
                  <a:lnTo>
                    <a:pt x="183083" y="191769"/>
                  </a:lnTo>
                  <a:lnTo>
                    <a:pt x="177241" y="194309"/>
                  </a:lnTo>
                  <a:lnTo>
                    <a:pt x="177241" y="209549"/>
                  </a:lnTo>
                  <a:lnTo>
                    <a:pt x="174904" y="209549"/>
                  </a:lnTo>
                  <a:lnTo>
                    <a:pt x="175568" y="217169"/>
                  </a:lnTo>
                  <a:lnTo>
                    <a:pt x="175679" y="218439"/>
                  </a:lnTo>
                  <a:lnTo>
                    <a:pt x="176072" y="217169"/>
                  </a:lnTo>
                  <a:lnTo>
                    <a:pt x="192392" y="217169"/>
                  </a:lnTo>
                  <a:lnTo>
                    <a:pt x="191782" y="214629"/>
                  </a:lnTo>
                  <a:lnTo>
                    <a:pt x="191262" y="213359"/>
                  </a:lnTo>
                  <a:lnTo>
                    <a:pt x="192100" y="210819"/>
                  </a:lnTo>
                  <a:lnTo>
                    <a:pt x="192874" y="208279"/>
                  </a:lnTo>
                  <a:lnTo>
                    <a:pt x="192925" y="203199"/>
                  </a:lnTo>
                  <a:lnTo>
                    <a:pt x="193217" y="201929"/>
                  </a:lnTo>
                  <a:lnTo>
                    <a:pt x="197129" y="196849"/>
                  </a:lnTo>
                  <a:lnTo>
                    <a:pt x="199453" y="195579"/>
                  </a:lnTo>
                  <a:lnTo>
                    <a:pt x="202450" y="193039"/>
                  </a:lnTo>
                  <a:lnTo>
                    <a:pt x="204774" y="190499"/>
                  </a:lnTo>
                  <a:lnTo>
                    <a:pt x="218547" y="185419"/>
                  </a:lnTo>
                  <a:lnTo>
                    <a:pt x="220581" y="184149"/>
                  </a:lnTo>
                  <a:lnTo>
                    <a:pt x="191274" y="184149"/>
                  </a:lnTo>
                  <a:lnTo>
                    <a:pt x="185420" y="182879"/>
                  </a:lnTo>
                  <a:close/>
                </a:path>
                <a:path w="255270" h="237489">
                  <a:moveTo>
                    <a:pt x="145859" y="0"/>
                  </a:moveTo>
                  <a:lnTo>
                    <a:pt x="61531" y="0"/>
                  </a:lnTo>
                  <a:lnTo>
                    <a:pt x="61531" y="90169"/>
                  </a:lnTo>
                  <a:lnTo>
                    <a:pt x="0" y="90169"/>
                  </a:lnTo>
                  <a:lnTo>
                    <a:pt x="0" y="110489"/>
                  </a:lnTo>
                  <a:lnTo>
                    <a:pt x="2184" y="115569"/>
                  </a:lnTo>
                  <a:lnTo>
                    <a:pt x="6515" y="120649"/>
                  </a:lnTo>
                  <a:lnTo>
                    <a:pt x="8267" y="123189"/>
                  </a:lnTo>
                  <a:lnTo>
                    <a:pt x="10452" y="125729"/>
                  </a:lnTo>
                  <a:lnTo>
                    <a:pt x="15875" y="129539"/>
                  </a:lnTo>
                  <a:lnTo>
                    <a:pt x="16078" y="129539"/>
                  </a:lnTo>
                  <a:lnTo>
                    <a:pt x="22821" y="138429"/>
                  </a:lnTo>
                  <a:lnTo>
                    <a:pt x="29425" y="142239"/>
                  </a:lnTo>
                  <a:lnTo>
                    <a:pt x="30200" y="144779"/>
                  </a:lnTo>
                  <a:lnTo>
                    <a:pt x="31305" y="146049"/>
                  </a:lnTo>
                  <a:lnTo>
                    <a:pt x="32931" y="148589"/>
                  </a:lnTo>
                  <a:lnTo>
                    <a:pt x="33032" y="149859"/>
                  </a:lnTo>
                  <a:lnTo>
                    <a:pt x="33642" y="153669"/>
                  </a:lnTo>
                  <a:lnTo>
                    <a:pt x="36901" y="162559"/>
                  </a:lnTo>
                  <a:lnTo>
                    <a:pt x="42424" y="170179"/>
                  </a:lnTo>
                  <a:lnTo>
                    <a:pt x="55549" y="177799"/>
                  </a:lnTo>
                  <a:lnTo>
                    <a:pt x="56616" y="177799"/>
                  </a:lnTo>
                  <a:lnTo>
                    <a:pt x="67856" y="182879"/>
                  </a:lnTo>
                  <a:lnTo>
                    <a:pt x="71615" y="185419"/>
                  </a:lnTo>
                  <a:lnTo>
                    <a:pt x="78346" y="185419"/>
                  </a:lnTo>
                  <a:lnTo>
                    <a:pt x="90043" y="184149"/>
                  </a:lnTo>
                  <a:lnTo>
                    <a:pt x="93332" y="170179"/>
                  </a:lnTo>
                  <a:lnTo>
                    <a:pt x="94062" y="168909"/>
                  </a:lnTo>
                  <a:lnTo>
                    <a:pt x="74104" y="168909"/>
                  </a:lnTo>
                  <a:lnTo>
                    <a:pt x="65620" y="165099"/>
                  </a:lnTo>
                  <a:lnTo>
                    <a:pt x="61239" y="162559"/>
                  </a:lnTo>
                  <a:lnTo>
                    <a:pt x="57835" y="161289"/>
                  </a:lnTo>
                  <a:lnTo>
                    <a:pt x="50292" y="157479"/>
                  </a:lnTo>
                  <a:lnTo>
                    <a:pt x="47853" y="144779"/>
                  </a:lnTo>
                  <a:lnTo>
                    <a:pt x="49568" y="144779"/>
                  </a:lnTo>
                  <a:lnTo>
                    <a:pt x="41287" y="133349"/>
                  </a:lnTo>
                  <a:lnTo>
                    <a:pt x="45669" y="133349"/>
                  </a:lnTo>
                  <a:lnTo>
                    <a:pt x="30581" y="125729"/>
                  </a:lnTo>
                  <a:lnTo>
                    <a:pt x="30460" y="124459"/>
                  </a:lnTo>
                  <a:lnTo>
                    <a:pt x="30340" y="123189"/>
                  </a:lnTo>
                  <a:lnTo>
                    <a:pt x="30219" y="121919"/>
                  </a:lnTo>
                  <a:lnTo>
                    <a:pt x="30099" y="120649"/>
                  </a:lnTo>
                  <a:lnTo>
                    <a:pt x="19888" y="113029"/>
                  </a:lnTo>
                  <a:lnTo>
                    <a:pt x="20675" y="111759"/>
                  </a:lnTo>
                  <a:lnTo>
                    <a:pt x="15684" y="106679"/>
                  </a:lnTo>
                  <a:lnTo>
                    <a:pt x="15684" y="105409"/>
                  </a:lnTo>
                  <a:lnTo>
                    <a:pt x="77216" y="105409"/>
                  </a:lnTo>
                  <a:lnTo>
                    <a:pt x="77216" y="16509"/>
                  </a:lnTo>
                  <a:lnTo>
                    <a:pt x="145859" y="16509"/>
                  </a:lnTo>
                  <a:lnTo>
                    <a:pt x="145859" y="0"/>
                  </a:lnTo>
                  <a:close/>
                </a:path>
                <a:path w="255270" h="237489">
                  <a:moveTo>
                    <a:pt x="217627" y="53339"/>
                  </a:moveTo>
                  <a:lnTo>
                    <a:pt x="208368" y="53339"/>
                  </a:lnTo>
                  <a:lnTo>
                    <a:pt x="205371" y="54609"/>
                  </a:lnTo>
                  <a:lnTo>
                    <a:pt x="197523" y="54609"/>
                  </a:lnTo>
                  <a:lnTo>
                    <a:pt x="194691" y="55879"/>
                  </a:lnTo>
                  <a:lnTo>
                    <a:pt x="131394" y="55879"/>
                  </a:lnTo>
                  <a:lnTo>
                    <a:pt x="133946" y="58419"/>
                  </a:lnTo>
                  <a:lnTo>
                    <a:pt x="136893" y="60959"/>
                  </a:lnTo>
                  <a:lnTo>
                    <a:pt x="140220" y="60959"/>
                  </a:lnTo>
                  <a:lnTo>
                    <a:pt x="144957" y="63499"/>
                  </a:lnTo>
                  <a:lnTo>
                    <a:pt x="145630" y="64769"/>
                  </a:lnTo>
                  <a:lnTo>
                    <a:pt x="152641" y="64769"/>
                  </a:lnTo>
                  <a:lnTo>
                    <a:pt x="156641" y="66039"/>
                  </a:lnTo>
                  <a:lnTo>
                    <a:pt x="162737" y="66039"/>
                  </a:lnTo>
                  <a:lnTo>
                    <a:pt x="163156" y="67309"/>
                  </a:lnTo>
                  <a:lnTo>
                    <a:pt x="166725" y="68579"/>
                  </a:lnTo>
                  <a:lnTo>
                    <a:pt x="213741" y="68579"/>
                  </a:lnTo>
                  <a:lnTo>
                    <a:pt x="214261" y="69849"/>
                  </a:lnTo>
                  <a:lnTo>
                    <a:pt x="223608" y="74929"/>
                  </a:lnTo>
                  <a:lnTo>
                    <a:pt x="230238" y="74929"/>
                  </a:lnTo>
                  <a:lnTo>
                    <a:pt x="231999" y="80009"/>
                  </a:lnTo>
                  <a:lnTo>
                    <a:pt x="233211" y="91439"/>
                  </a:lnTo>
                  <a:lnTo>
                    <a:pt x="233824" y="100329"/>
                  </a:lnTo>
                  <a:lnTo>
                    <a:pt x="233911" y="101599"/>
                  </a:lnTo>
                  <a:lnTo>
                    <a:pt x="234024" y="104139"/>
                  </a:lnTo>
                  <a:lnTo>
                    <a:pt x="234137" y="106679"/>
                  </a:lnTo>
                  <a:lnTo>
                    <a:pt x="237642" y="107949"/>
                  </a:lnTo>
                  <a:lnTo>
                    <a:pt x="237642" y="115569"/>
                  </a:lnTo>
                  <a:lnTo>
                    <a:pt x="239979" y="115569"/>
                  </a:lnTo>
                  <a:lnTo>
                    <a:pt x="242316" y="123189"/>
                  </a:lnTo>
                  <a:lnTo>
                    <a:pt x="244665" y="124459"/>
                  </a:lnTo>
                  <a:lnTo>
                    <a:pt x="244665" y="134619"/>
                  </a:lnTo>
                  <a:lnTo>
                    <a:pt x="241147" y="135889"/>
                  </a:lnTo>
                  <a:lnTo>
                    <a:pt x="241147" y="143509"/>
                  </a:lnTo>
                  <a:lnTo>
                    <a:pt x="241922" y="147319"/>
                  </a:lnTo>
                  <a:lnTo>
                    <a:pt x="238023" y="154939"/>
                  </a:lnTo>
                  <a:lnTo>
                    <a:pt x="228282" y="158749"/>
                  </a:lnTo>
                  <a:lnTo>
                    <a:pt x="223608" y="161289"/>
                  </a:lnTo>
                  <a:lnTo>
                    <a:pt x="218935" y="165099"/>
                  </a:lnTo>
                  <a:lnTo>
                    <a:pt x="215036" y="170179"/>
                  </a:lnTo>
                  <a:lnTo>
                    <a:pt x="204520" y="175259"/>
                  </a:lnTo>
                  <a:lnTo>
                    <a:pt x="195948" y="175259"/>
                  </a:lnTo>
                  <a:lnTo>
                    <a:pt x="193611" y="176529"/>
                  </a:lnTo>
                  <a:lnTo>
                    <a:pt x="191274" y="184149"/>
                  </a:lnTo>
                  <a:lnTo>
                    <a:pt x="220581" y="184149"/>
                  </a:lnTo>
                  <a:lnTo>
                    <a:pt x="224648" y="181609"/>
                  </a:lnTo>
                  <a:lnTo>
                    <a:pt x="229044" y="177799"/>
                  </a:lnTo>
                  <a:lnTo>
                    <a:pt x="229717" y="176529"/>
                  </a:lnTo>
                  <a:lnTo>
                    <a:pt x="231444" y="175259"/>
                  </a:lnTo>
                  <a:lnTo>
                    <a:pt x="232422" y="173989"/>
                  </a:lnTo>
                  <a:lnTo>
                    <a:pt x="236903" y="172719"/>
                  </a:lnTo>
                  <a:lnTo>
                    <a:pt x="249014" y="165099"/>
                  </a:lnTo>
                  <a:lnTo>
                    <a:pt x="253695" y="158749"/>
                  </a:lnTo>
                  <a:lnTo>
                    <a:pt x="255228" y="154939"/>
                  </a:lnTo>
                  <a:lnTo>
                    <a:pt x="255228" y="110489"/>
                  </a:lnTo>
                  <a:lnTo>
                    <a:pt x="252971" y="107949"/>
                  </a:lnTo>
                  <a:lnTo>
                    <a:pt x="252387" y="104139"/>
                  </a:lnTo>
                  <a:lnTo>
                    <a:pt x="251155" y="101599"/>
                  </a:lnTo>
                  <a:lnTo>
                    <a:pt x="249504" y="100329"/>
                  </a:lnTo>
                  <a:lnTo>
                    <a:pt x="249135" y="92709"/>
                  </a:lnTo>
                  <a:lnTo>
                    <a:pt x="248843" y="90169"/>
                  </a:lnTo>
                  <a:lnTo>
                    <a:pt x="247893" y="80009"/>
                  </a:lnTo>
                  <a:lnTo>
                    <a:pt x="247774" y="78739"/>
                  </a:lnTo>
                  <a:lnTo>
                    <a:pt x="245232" y="68579"/>
                  </a:lnTo>
                  <a:lnTo>
                    <a:pt x="239844" y="62229"/>
                  </a:lnTo>
                  <a:lnTo>
                    <a:pt x="230238" y="58419"/>
                  </a:lnTo>
                  <a:lnTo>
                    <a:pt x="226834" y="58419"/>
                  </a:lnTo>
                  <a:lnTo>
                    <a:pt x="223900" y="57149"/>
                  </a:lnTo>
                  <a:lnTo>
                    <a:pt x="217627" y="53339"/>
                  </a:lnTo>
                  <a:close/>
                </a:path>
                <a:path w="255270" h="237489">
                  <a:moveTo>
                    <a:pt x="95072" y="149859"/>
                  </a:moveTo>
                  <a:lnTo>
                    <a:pt x="91808" y="149859"/>
                  </a:lnTo>
                  <a:lnTo>
                    <a:pt x="91160" y="151129"/>
                  </a:lnTo>
                  <a:lnTo>
                    <a:pt x="86537" y="152399"/>
                  </a:lnTo>
                  <a:lnTo>
                    <a:pt x="85318" y="152399"/>
                  </a:lnTo>
                  <a:lnTo>
                    <a:pt x="82892" y="157479"/>
                  </a:lnTo>
                  <a:lnTo>
                    <a:pt x="81432" y="160019"/>
                  </a:lnTo>
                  <a:lnTo>
                    <a:pt x="77597" y="166369"/>
                  </a:lnTo>
                  <a:lnTo>
                    <a:pt x="78422" y="168909"/>
                  </a:lnTo>
                  <a:lnTo>
                    <a:pt x="94062" y="168909"/>
                  </a:lnTo>
                  <a:lnTo>
                    <a:pt x="94792" y="167639"/>
                  </a:lnTo>
                  <a:lnTo>
                    <a:pt x="117925" y="167639"/>
                  </a:lnTo>
                  <a:lnTo>
                    <a:pt x="117195" y="166369"/>
                  </a:lnTo>
                  <a:lnTo>
                    <a:pt x="112814" y="162559"/>
                  </a:lnTo>
                  <a:lnTo>
                    <a:pt x="106489" y="154939"/>
                  </a:lnTo>
                  <a:lnTo>
                    <a:pt x="109893" y="153669"/>
                  </a:lnTo>
                  <a:lnTo>
                    <a:pt x="97116" y="153669"/>
                  </a:lnTo>
                  <a:lnTo>
                    <a:pt x="95072" y="149859"/>
                  </a:lnTo>
                  <a:close/>
                </a:path>
                <a:path w="255270" h="237489">
                  <a:moveTo>
                    <a:pt x="209981" y="68579"/>
                  </a:moveTo>
                  <a:lnTo>
                    <a:pt x="171957" y="68579"/>
                  </a:lnTo>
                  <a:lnTo>
                    <a:pt x="172872" y="69849"/>
                  </a:lnTo>
                  <a:lnTo>
                    <a:pt x="174383" y="71119"/>
                  </a:lnTo>
                  <a:lnTo>
                    <a:pt x="177025" y="71119"/>
                  </a:lnTo>
                  <a:lnTo>
                    <a:pt x="178155" y="72389"/>
                  </a:lnTo>
                  <a:lnTo>
                    <a:pt x="177939" y="73659"/>
                  </a:lnTo>
                  <a:lnTo>
                    <a:pt x="179158" y="74929"/>
                  </a:lnTo>
                  <a:lnTo>
                    <a:pt x="181914" y="74929"/>
                  </a:lnTo>
                  <a:lnTo>
                    <a:pt x="182994" y="71119"/>
                  </a:lnTo>
                  <a:lnTo>
                    <a:pt x="185547" y="69849"/>
                  </a:lnTo>
                  <a:lnTo>
                    <a:pt x="206470" y="69849"/>
                  </a:lnTo>
                  <a:lnTo>
                    <a:pt x="209981" y="68579"/>
                  </a:lnTo>
                  <a:close/>
                </a:path>
                <a:path w="255270" h="237489">
                  <a:moveTo>
                    <a:pt x="199453" y="69849"/>
                  </a:moveTo>
                  <a:lnTo>
                    <a:pt x="189496" y="69849"/>
                  </a:lnTo>
                  <a:lnTo>
                    <a:pt x="192036" y="72389"/>
                  </a:lnTo>
                  <a:lnTo>
                    <a:pt x="196278" y="72389"/>
                  </a:lnTo>
                  <a:lnTo>
                    <a:pt x="199453" y="69849"/>
                  </a:lnTo>
                  <a:close/>
                </a:path>
                <a:path w="255270" h="237489">
                  <a:moveTo>
                    <a:pt x="206470" y="69849"/>
                  </a:moveTo>
                  <a:lnTo>
                    <a:pt x="199453" y="69849"/>
                  </a:lnTo>
                  <a:lnTo>
                    <a:pt x="202958" y="71119"/>
                  </a:lnTo>
                  <a:lnTo>
                    <a:pt x="206470" y="69849"/>
                  </a:lnTo>
                  <a:close/>
                </a:path>
                <a:path w="255270" h="237489">
                  <a:moveTo>
                    <a:pt x="145859" y="16509"/>
                  </a:moveTo>
                  <a:lnTo>
                    <a:pt x="130175" y="16509"/>
                  </a:lnTo>
                  <a:lnTo>
                    <a:pt x="130175" y="55879"/>
                  </a:lnTo>
                  <a:lnTo>
                    <a:pt x="179108" y="55879"/>
                  </a:lnTo>
                  <a:lnTo>
                    <a:pt x="177838" y="54609"/>
                  </a:lnTo>
                  <a:lnTo>
                    <a:pt x="176275" y="54609"/>
                  </a:lnTo>
                  <a:lnTo>
                    <a:pt x="172720" y="53339"/>
                  </a:lnTo>
                  <a:lnTo>
                    <a:pt x="170103" y="53339"/>
                  </a:lnTo>
                  <a:lnTo>
                    <a:pt x="168148" y="52069"/>
                  </a:lnTo>
                  <a:lnTo>
                    <a:pt x="165100" y="50799"/>
                  </a:lnTo>
                  <a:lnTo>
                    <a:pt x="159232" y="50799"/>
                  </a:lnTo>
                  <a:lnTo>
                    <a:pt x="156222" y="49529"/>
                  </a:lnTo>
                  <a:lnTo>
                    <a:pt x="151879" y="49529"/>
                  </a:lnTo>
                  <a:lnTo>
                    <a:pt x="149491" y="48259"/>
                  </a:lnTo>
                  <a:lnTo>
                    <a:pt x="147561" y="46989"/>
                  </a:lnTo>
                  <a:lnTo>
                    <a:pt x="145859" y="45719"/>
                  </a:lnTo>
                  <a:lnTo>
                    <a:pt x="145859" y="16509"/>
                  </a:lnTo>
                  <a:close/>
                </a:path>
                <a:path w="255270" h="237489">
                  <a:moveTo>
                    <a:pt x="192608" y="54609"/>
                  </a:moveTo>
                  <a:lnTo>
                    <a:pt x="181940" y="54609"/>
                  </a:lnTo>
                  <a:lnTo>
                    <a:pt x="179654" y="55879"/>
                  </a:lnTo>
                  <a:lnTo>
                    <a:pt x="194691" y="55879"/>
                  </a:lnTo>
                  <a:lnTo>
                    <a:pt x="192608" y="54609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>
            <a:extLst>
              <a:ext uri="{FF2B5EF4-FFF2-40B4-BE49-F238E27FC236}">
                <a16:creationId xmlns:a16="http://schemas.microsoft.com/office/drawing/2014/main" id="{E674AEFA-A074-29CB-F189-04786CA233D2}"/>
              </a:ext>
            </a:extLst>
          </p:cNvPr>
          <p:cNvSpPr txBox="1"/>
          <p:nvPr/>
        </p:nvSpPr>
        <p:spPr>
          <a:xfrm>
            <a:off x="7796276" y="1553461"/>
            <a:ext cx="181356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Announcement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text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goes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here.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00" dirty="0">
              <a:latin typeface="Georgia"/>
              <a:cs typeface="Georgia"/>
            </a:endParaRPr>
          </a:p>
          <a:p>
            <a:pPr marL="12700" marR="191135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Copy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and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paste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icon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many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times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as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Georgia"/>
                <a:cs typeface="Georgia"/>
              </a:rPr>
              <a:t>you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need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to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place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on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the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days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your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dirty="0">
                <a:solidFill>
                  <a:srgbClr val="231F20"/>
                </a:solidFill>
                <a:latin typeface="Georgia"/>
                <a:cs typeface="Georgia"/>
              </a:rPr>
              <a:t>menu</a:t>
            </a:r>
            <a:r>
              <a:rPr sz="1100" spc="-1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features</a:t>
            </a:r>
            <a:r>
              <a:rPr sz="1100" spc="-2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Georgia"/>
                <a:cs typeface="Georgia"/>
              </a:rPr>
              <a:t>Texas products.</a:t>
            </a:r>
            <a:endParaRPr sz="1100" dirty="0">
              <a:latin typeface="Georgia"/>
              <a:cs typeface="Georg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E919CC-ED22-6CDF-AFEA-1702728BFFDE}"/>
              </a:ext>
            </a:extLst>
          </p:cNvPr>
          <p:cNvSpPr txBox="1"/>
          <p:nvPr/>
        </p:nvSpPr>
        <p:spPr>
          <a:xfrm>
            <a:off x="273050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B3A548-1743-3EB4-BCF6-C3CD876FA0D8}"/>
              </a:ext>
            </a:extLst>
          </p:cNvPr>
          <p:cNvSpPr txBox="1"/>
          <p:nvPr/>
        </p:nvSpPr>
        <p:spPr>
          <a:xfrm>
            <a:off x="131653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E47F7-F83F-CDC5-3164-6B28E1C4405C}"/>
              </a:ext>
            </a:extLst>
          </p:cNvPr>
          <p:cNvSpPr txBox="1"/>
          <p:nvPr/>
        </p:nvSpPr>
        <p:spPr>
          <a:xfrm>
            <a:off x="2372962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DBD2A-3AA8-CDA8-C488-EAB43AF72CB6}"/>
              </a:ext>
            </a:extLst>
          </p:cNvPr>
          <p:cNvSpPr txBox="1"/>
          <p:nvPr/>
        </p:nvSpPr>
        <p:spPr>
          <a:xfrm>
            <a:off x="3416446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89C929-551D-F55C-C410-608F64781352}"/>
              </a:ext>
            </a:extLst>
          </p:cNvPr>
          <p:cNvSpPr txBox="1"/>
          <p:nvPr/>
        </p:nvSpPr>
        <p:spPr>
          <a:xfrm>
            <a:off x="4474245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0B4401-68E2-60D7-B92C-A5CC43976584}"/>
              </a:ext>
            </a:extLst>
          </p:cNvPr>
          <p:cNvSpPr txBox="1"/>
          <p:nvPr/>
        </p:nvSpPr>
        <p:spPr>
          <a:xfrm>
            <a:off x="5532044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3C8F57-0BAD-7AB8-3C8F-3EF7693223D5}"/>
              </a:ext>
            </a:extLst>
          </p:cNvPr>
          <p:cNvSpPr txBox="1"/>
          <p:nvPr/>
        </p:nvSpPr>
        <p:spPr>
          <a:xfrm>
            <a:off x="6589843" y="2588237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B49D25-9BC2-FA8C-4918-BEC0E4A8BD54}"/>
              </a:ext>
            </a:extLst>
          </p:cNvPr>
          <p:cNvSpPr txBox="1"/>
          <p:nvPr/>
        </p:nvSpPr>
        <p:spPr>
          <a:xfrm>
            <a:off x="273050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F47E5A-CC26-3AC5-2085-99E618DC1EA8}"/>
              </a:ext>
            </a:extLst>
          </p:cNvPr>
          <p:cNvSpPr txBox="1"/>
          <p:nvPr/>
        </p:nvSpPr>
        <p:spPr>
          <a:xfrm>
            <a:off x="131653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257DC6-1288-8AFE-EA15-5616433054A1}"/>
              </a:ext>
            </a:extLst>
          </p:cNvPr>
          <p:cNvSpPr txBox="1"/>
          <p:nvPr/>
        </p:nvSpPr>
        <p:spPr>
          <a:xfrm>
            <a:off x="2372962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B8B9BB-4807-2EBC-AC6E-D210EC4921E0}"/>
              </a:ext>
            </a:extLst>
          </p:cNvPr>
          <p:cNvSpPr txBox="1"/>
          <p:nvPr/>
        </p:nvSpPr>
        <p:spPr>
          <a:xfrm>
            <a:off x="3416446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1E79C8-CBED-31B3-77F3-4D9D51235327}"/>
              </a:ext>
            </a:extLst>
          </p:cNvPr>
          <p:cNvSpPr txBox="1"/>
          <p:nvPr/>
        </p:nvSpPr>
        <p:spPr>
          <a:xfrm>
            <a:off x="4474245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98B20A-E33E-25A0-5928-9BECF840F112}"/>
              </a:ext>
            </a:extLst>
          </p:cNvPr>
          <p:cNvSpPr txBox="1"/>
          <p:nvPr/>
        </p:nvSpPr>
        <p:spPr>
          <a:xfrm>
            <a:off x="5532044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8A6CD4-5810-E8B0-CBFB-29F04B918B50}"/>
              </a:ext>
            </a:extLst>
          </p:cNvPr>
          <p:cNvSpPr txBox="1"/>
          <p:nvPr/>
        </p:nvSpPr>
        <p:spPr>
          <a:xfrm>
            <a:off x="6589843" y="3627328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288684-01B3-2142-B20C-1C1C27F3FFC8}"/>
              </a:ext>
            </a:extLst>
          </p:cNvPr>
          <p:cNvSpPr txBox="1"/>
          <p:nvPr/>
        </p:nvSpPr>
        <p:spPr>
          <a:xfrm>
            <a:off x="273050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92DEDE-79BB-8596-FC9E-923D5EA917B0}"/>
              </a:ext>
            </a:extLst>
          </p:cNvPr>
          <p:cNvSpPr txBox="1"/>
          <p:nvPr/>
        </p:nvSpPr>
        <p:spPr>
          <a:xfrm>
            <a:off x="131653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6C5AC5-7926-49F2-DF6F-D4A38AE3A6AA}"/>
              </a:ext>
            </a:extLst>
          </p:cNvPr>
          <p:cNvSpPr txBox="1"/>
          <p:nvPr/>
        </p:nvSpPr>
        <p:spPr>
          <a:xfrm>
            <a:off x="2372962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600317-A5C7-BC0C-B06D-5AD9FD9627E5}"/>
              </a:ext>
            </a:extLst>
          </p:cNvPr>
          <p:cNvSpPr txBox="1"/>
          <p:nvPr/>
        </p:nvSpPr>
        <p:spPr>
          <a:xfrm>
            <a:off x="3416446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91F521-359E-72D9-EB4C-4BB33A1EE074}"/>
              </a:ext>
            </a:extLst>
          </p:cNvPr>
          <p:cNvSpPr txBox="1"/>
          <p:nvPr/>
        </p:nvSpPr>
        <p:spPr>
          <a:xfrm>
            <a:off x="4474245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525A27-34FB-9170-9D5A-643AA6B79FEC}"/>
              </a:ext>
            </a:extLst>
          </p:cNvPr>
          <p:cNvSpPr txBox="1"/>
          <p:nvPr/>
        </p:nvSpPr>
        <p:spPr>
          <a:xfrm>
            <a:off x="5532044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E0A489-A592-BBDA-A21B-219F0BD9F72B}"/>
              </a:ext>
            </a:extLst>
          </p:cNvPr>
          <p:cNvSpPr txBox="1"/>
          <p:nvPr/>
        </p:nvSpPr>
        <p:spPr>
          <a:xfrm>
            <a:off x="6589843" y="4666419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DFC481-7CE0-2896-45CF-A9DD9C6A8D7D}"/>
              </a:ext>
            </a:extLst>
          </p:cNvPr>
          <p:cNvSpPr txBox="1"/>
          <p:nvPr/>
        </p:nvSpPr>
        <p:spPr>
          <a:xfrm>
            <a:off x="287365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62460B-9716-A86B-875B-6001CC3AC06B}"/>
              </a:ext>
            </a:extLst>
          </p:cNvPr>
          <p:cNvSpPr txBox="1"/>
          <p:nvPr/>
        </p:nvSpPr>
        <p:spPr>
          <a:xfrm>
            <a:off x="1330849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8CF790-8620-83E5-3CC7-72ED27DF0846}"/>
              </a:ext>
            </a:extLst>
          </p:cNvPr>
          <p:cNvSpPr txBox="1"/>
          <p:nvPr/>
        </p:nvSpPr>
        <p:spPr>
          <a:xfrm>
            <a:off x="2387277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AC2511-D415-22C8-429A-0369CCB7225B}"/>
              </a:ext>
            </a:extLst>
          </p:cNvPr>
          <p:cNvSpPr txBox="1"/>
          <p:nvPr/>
        </p:nvSpPr>
        <p:spPr>
          <a:xfrm>
            <a:off x="3430761" y="5705510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D0654A-67EA-89A0-48DA-53D8AD8E9792}"/>
              </a:ext>
            </a:extLst>
          </p:cNvPr>
          <p:cNvSpPr txBox="1"/>
          <p:nvPr/>
        </p:nvSpPr>
        <p:spPr>
          <a:xfrm>
            <a:off x="4488560" y="5705510"/>
            <a:ext cx="107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FDEA7C-B443-4200-2113-C7F5155EBD38}"/>
              </a:ext>
            </a:extLst>
          </p:cNvPr>
          <p:cNvSpPr txBox="1"/>
          <p:nvPr/>
        </p:nvSpPr>
        <p:spPr>
          <a:xfrm>
            <a:off x="3430761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D27371-ED94-6567-9009-098DC9F3647C}"/>
              </a:ext>
            </a:extLst>
          </p:cNvPr>
          <p:cNvSpPr txBox="1"/>
          <p:nvPr/>
        </p:nvSpPr>
        <p:spPr>
          <a:xfrm>
            <a:off x="4488560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084F38-73C8-37E1-D52C-A8EEE817B733}"/>
              </a:ext>
            </a:extLst>
          </p:cNvPr>
          <p:cNvSpPr txBox="1"/>
          <p:nvPr/>
        </p:nvSpPr>
        <p:spPr>
          <a:xfrm>
            <a:off x="5546359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02F6AD-E1AA-4BEA-1CCD-3A5C04316ADB}"/>
              </a:ext>
            </a:extLst>
          </p:cNvPr>
          <p:cNvSpPr txBox="1"/>
          <p:nvPr/>
        </p:nvSpPr>
        <p:spPr>
          <a:xfrm>
            <a:off x="6604158" y="1572575"/>
            <a:ext cx="107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Insert menu items here by editing the text box.</a:t>
            </a:r>
          </a:p>
        </p:txBody>
      </p:sp>
    </p:spTree>
    <p:extLst>
      <p:ext uri="{BB962C8B-B14F-4D97-AF65-F5344CB8AC3E}">
        <p14:creationId xmlns:p14="http://schemas.microsoft.com/office/powerpoint/2010/main" val="635410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D50543899F834199CA8645852820B7" ma:contentTypeVersion="12" ma:contentTypeDescription="Create a new document." ma:contentTypeScope="" ma:versionID="b88bcfee9ab8504f79ca8b4699714f19">
  <xsd:schema xmlns:xsd="http://www.w3.org/2001/XMLSchema" xmlns:xs="http://www.w3.org/2001/XMLSchema" xmlns:p="http://schemas.microsoft.com/office/2006/metadata/properties" xmlns:ns2="74fa23a8-0018-4b3a-a710-92c6b830aff9" xmlns:ns3="7cecbd31-f4b1-4d2c-93c1-aa6974acdf5f" targetNamespace="http://schemas.microsoft.com/office/2006/metadata/properties" ma:root="true" ma:fieldsID="dc578e0874ad7a96d04d719a34616c81" ns2:_="" ns3:_="">
    <xsd:import namespace="74fa23a8-0018-4b3a-a710-92c6b830aff9"/>
    <xsd:import namespace="7cecbd31-f4b1-4d2c-93c1-aa6974acdf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a23a8-0018-4b3a-a710-92c6b830af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7879c0f-964c-456d-8ee4-6ba33605d1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ecbd31-f4b1-4d2c-93c1-aa6974acdf5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d322303-c402-47f6-a478-94b308a9a2d6}" ma:internalName="TaxCatchAll" ma:showField="CatchAllData" ma:web="7cecbd31-f4b1-4d2c-93c1-aa6974acdf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ecbd31-f4b1-4d2c-93c1-aa6974acdf5f" xsi:nil="true"/>
    <lcf76f155ced4ddcb4097134ff3c332f xmlns="74fa23a8-0018-4b3a-a710-92c6b830aff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1986C2-004F-4B18-8CDD-AFAF999438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fa23a8-0018-4b3a-a710-92c6b830aff9"/>
    <ds:schemaRef ds:uri="7cecbd31-f4b1-4d2c-93c1-aa6974acdf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7FD2DA-74DD-4AEC-ABC7-B2627774213A}">
  <ds:schemaRefs>
    <ds:schemaRef ds:uri="18d576c9-0273-4529-b93c-9e191bfb21ff"/>
    <ds:schemaRef ds:uri="b97a4ba4-051b-48d4-b98e-5d39a81d1009"/>
    <ds:schemaRef ds:uri="http://schemas.microsoft.com/office/2006/metadata/properties"/>
    <ds:schemaRef ds:uri="http://schemas.microsoft.com/office/infopath/2007/PartnerControls"/>
    <ds:schemaRef ds:uri="7cecbd31-f4b1-4d2c-93c1-aa6974acdf5f"/>
    <ds:schemaRef ds:uri="74fa23a8-0018-4b3a-a710-92c6b830aff9"/>
  </ds:schemaRefs>
</ds:datastoreItem>
</file>

<file path=customXml/itemProps3.xml><?xml version="1.0" encoding="utf-8"?>
<ds:datastoreItem xmlns:ds="http://schemas.openxmlformats.org/officeDocument/2006/customXml" ds:itemID="{0F01370F-69CA-49F1-BFF3-812674D353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3969</Words>
  <Application>Microsoft Office PowerPoint</Application>
  <PresentationFormat>Custom</PresentationFormat>
  <Paragraphs>410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Georgia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Riley McCain</dc:creator>
  <cp:lastModifiedBy>Riley McCain</cp:lastModifiedBy>
  <cp:revision>13</cp:revision>
  <dcterms:created xsi:type="dcterms:W3CDTF">2025-06-26T14:11:13Z</dcterms:created>
  <dcterms:modified xsi:type="dcterms:W3CDTF">2025-07-17T19:57:47Z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2025-06-26T00:00:00Z</vt:filetime>
  </property>
  <property fmtid="{D5CDD505-2E9C-101B-9397-08002B2CF9AE}" pid="3" name="Creator">
    <vt:lpwstr>Adobe InDesign 20.4 (Macintosh)</vt:lpwstr>
  </property>
  <property fmtid="{D5CDD505-2E9C-101B-9397-08002B2CF9AE}" pid="4" name="LastSaved">
    <vt:filetime>2025-06-26T00:00:00Z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0x01010052D50543899F834199CA8645852820B7</vt:lpwstr>
  </property>
  <property fmtid="{D5CDD505-2E9C-101B-9397-08002B2CF9AE}" pid="7" name="MediaServiceImageTags">
    <vt:lpwstr/>
  </property>
  <property fmtid="{D5CDD505-2E9C-101B-9397-08002B2CF9AE}" pid="8" name="Order">
    <vt:r8>436500</vt:r8>
  </property>
  <property fmtid="{D5CDD505-2E9C-101B-9397-08002B2CF9AE}" pid="9" name="xd_Signature">
    <vt:bool>false</vt:bool>
  </property>
  <property fmtid="{D5CDD505-2E9C-101B-9397-08002B2CF9AE}" pid="10" name="xd_ProgID">
    <vt:lpwstr/>
  </property>
  <property fmtid="{D5CDD505-2E9C-101B-9397-08002B2CF9AE}" pid="11" name="_SourceUrl">
    <vt:lpwstr/>
  </property>
  <property fmtid="{D5CDD505-2E9C-101B-9397-08002B2CF9AE}" pid="12" name="_SharedFileIndex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</Properties>
</file>